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_rels/presentation.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28.xml.rels" ContentType="application/vnd.openxmlformats-package.relationships+xml"/>
  <Override PartName="/ppt/slideLayouts/_rels/slideLayout14.xml.rels" ContentType="application/vnd.openxmlformats-package.relationships+xml"/>
  <Override PartName="/ppt/slideLayouts/_rels/slideLayout89.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62.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3.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96.xml.rels" ContentType="application/vnd.openxmlformats-package.relationships+xml"/>
  <Override PartName="/ppt/slideLayouts/_rels/slideLayout43.xml.rels" ContentType="application/vnd.openxmlformats-package.relationships+xml"/>
  <Override PartName="/ppt/slideLayouts/_rels/slideLayout97.xml.rels" ContentType="application/vnd.openxmlformats-package.relationships+xml"/>
  <Override PartName="/ppt/slideLayouts/_rels/slideLayout44.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98.xml.rels" ContentType="application/vnd.openxmlformats-package.relationships+xml"/>
  <Override PartName="/ppt/slideLayouts/_rels/slideLayout45.xml.rels" ContentType="application/vnd.openxmlformats-package.relationships+xml"/>
  <Override PartName="/ppt/slideLayouts/_rels/slideLayout99.xml.rels" ContentType="application/vnd.openxmlformats-package.relationships+xml"/>
  <Override PartName="/ppt/slideLayouts/_rels/slideLayout50.xml.rels" ContentType="application/vnd.openxmlformats-package.relationships+xml"/>
  <Override PartName="/ppt/slideLayouts/_rels/slideLayout85.xml.rels" ContentType="application/vnd.openxmlformats-package.relationships+xml"/>
  <Override PartName="/ppt/slideLayouts/_rels/slideLayout32.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103.xml.rels" ContentType="application/vnd.openxmlformats-package.relationships+xml"/>
  <Override PartName="/ppt/slideLayouts/_rels/slideLayout100.xml.rels" ContentType="application/vnd.openxmlformats-package.relationships+xml"/>
  <Override PartName="/ppt/slideLayouts/_rels/slideLayout106.xml.rels" ContentType="application/vnd.openxmlformats-package.relationships+xml"/>
  <Override PartName="/ppt/slideLayouts/_rels/slideLayout80.xml.rels" ContentType="application/vnd.openxmlformats-package.relationships+xml"/>
  <Override PartName="/ppt/slideLayouts/_rels/slideLayout104.xml.rels" ContentType="application/vnd.openxmlformats-package.relationships+xml"/>
  <Override PartName="/ppt/slideLayouts/_rels/slideLayout52.xml.rels" ContentType="application/vnd.openxmlformats-package.relationships+xml"/>
  <Override PartName="/ppt/slideLayouts/_rels/slideLayout101.xml.rels" ContentType="application/vnd.openxmlformats-package.relationships+xml"/>
  <Override PartName="/ppt/slideLayouts/_rels/slideLayout107.xml.rels" ContentType="application/vnd.openxmlformats-package.relationships+xml"/>
  <Override PartName="/ppt/slideLayouts/_rels/slideLayout81.xml.rels" ContentType="application/vnd.openxmlformats-package.relationships+xml"/>
  <Override PartName="/ppt/slideLayouts/_rels/slideLayout105.xml.rels" ContentType="application/vnd.openxmlformats-package.relationships+xml"/>
  <Override PartName="/ppt/slideLayouts/_rels/slideLayout53.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55.xml.rels" ContentType="application/vnd.openxmlformats-package.relationships+xml"/>
  <Override PartName="/ppt/slideLayouts/_rels/slideLayout40.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4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46.xml.rels" ContentType="application/vnd.openxmlformats-package.relationships+xml"/>
  <Override PartName="/ppt/slideLayouts/_rels/slideLayout92.xml.rels" ContentType="application/vnd.openxmlformats-package.relationships+xml"/>
  <Override PartName="/ppt/slideLayouts/_rels/slideLayout38.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5.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91.xml.rels" ContentType="application/vnd.openxmlformats-package.relationships+xml"/>
  <Override PartName="/ppt/slideLayouts/_rels/slideLayout25.xml.rels" ContentType="application/vnd.openxmlformats-package.relationships+xml"/>
  <Override PartName="/ppt/slideLayouts/_rels/slideLayout90.xml.rels" ContentType="application/vnd.openxmlformats-package.relationships+xml"/>
  <Override PartName="/ppt/slideLayouts/_rels/slideLayout24.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75.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76.xml.rels" ContentType="application/vnd.openxmlformats-package.relationships+xml"/>
  <Override PartName="/ppt/slideLayouts/_rels/slideLayout78.xml.rels" ContentType="application/vnd.openxmlformats-package.relationships+xml"/>
  <Override PartName="/ppt/slideLayouts/_rels/slideLayout87.xml.rels" ContentType="application/vnd.openxmlformats-package.relationships+xml"/>
  <Override PartName="/ppt/slideLayouts/_rels/slideLayout94.xml.rels" ContentType="application/vnd.openxmlformats-package.relationships+xml"/>
  <Override PartName="/ppt/slideLayouts/_rels/slideLayout95.xml.rels" ContentType="application/vnd.openxmlformats-package.relationships+xml"/>
  <Override PartName="/ppt/slideLayouts/_rels/slideLayout88.xml.rels" ContentType="application/vnd.openxmlformats-package.relationships+xml"/>
  <Override PartName="/ppt/slideLayouts/_rels/slideLayout64.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86.xml.rels" ContentType="application/vnd.openxmlformats-package.relationships+xml"/>
  <Override PartName="/ppt/slideLayouts/_rels/slideLayout93.xml.rels" ContentType="application/vnd.openxmlformats-package.relationships+xml"/>
  <Override PartName="/ppt/slideLayouts/_rels/slideLayout82.xml.rels" ContentType="application/vnd.openxmlformats-package.relationships+xml"/>
  <Override PartName="/ppt/slideLayouts/_rels/slideLayout108.xml.rels" ContentType="application/vnd.openxmlformats-package.relationships+xml"/>
  <Override PartName="/ppt/slideLayouts/_rels/slideLayout102.xml.rels" ContentType="application/vnd.openxmlformats-package.relationships+xml"/>
  <Override PartName="/ppt/slideLayouts/_rels/slideLayout74.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49.xml" ContentType="application/vnd.openxmlformats-officedocument.presentationml.slideLayout+xml"/>
  <Override PartName="/ppt/slideLayouts/slideLayout12.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27.xml" ContentType="application/vnd.openxmlformats-officedocument.presentationml.slideLayout+xml"/>
  <Override PartName="/ppt/slideLayouts/slideLayout92.xml" ContentType="application/vnd.openxmlformats-officedocument.presentationml.slideLayout+xml"/>
  <Override PartName="/ppt/slideLayouts/slideLayout26.xml" ContentType="application/vnd.openxmlformats-officedocument.presentationml.slideLayout+xml"/>
  <Override PartName="/ppt/slideLayouts/slideLayout91.xml" ContentType="application/vnd.openxmlformats-officedocument.presentationml.slideLayout+xml"/>
  <Override PartName="/ppt/slideLayouts/slideLayout25.xml" ContentType="application/vnd.openxmlformats-officedocument.presentationml.slideLayout+xml"/>
  <Override PartName="/ppt/slideLayouts/slideLayout90.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108.xml" ContentType="application/vnd.openxmlformats-officedocument.presentationml.slideLayout+xml"/>
  <Override PartName="/ppt/slideLayouts/slideLayout95.xml" ContentType="application/vnd.openxmlformats-officedocument.presentationml.slideLayout+xml"/>
  <Override PartName="/ppt/slideLayouts/slideLayout107.xml" ContentType="application/vnd.openxmlformats-officedocument.presentationml.slideLayout+xml"/>
  <Override PartName="/ppt/slideLayouts/slideLayout29.xml" ContentType="application/vnd.openxmlformats-officedocument.presentationml.slideLayout+xml"/>
  <Override PartName="/ppt/slideLayouts/slideLayout94.xml" ContentType="application/vnd.openxmlformats-officedocument.presentationml.slideLayout+xml"/>
  <Override PartName="/ppt/slideLayouts/slideLayout106.xml" ContentType="application/vnd.openxmlformats-officedocument.presentationml.slideLayout+xml"/>
  <Override PartName="/ppt/slideLayouts/slideLayout28.xml" ContentType="application/vnd.openxmlformats-officedocument.presentationml.slideLayout+xml"/>
  <Override PartName="/ppt/slideLayouts/slideLayout93.xml" ContentType="application/vnd.openxmlformats-officedocument.presentationml.slideLayout+xml"/>
  <Override PartName="/ppt/slideLayouts/slideLayout14.xml" ContentType="application/vnd.openxmlformats-officedocument.presentationml.slideLayout+xml"/>
  <Override PartName="/ppt/slideLayouts/slideLayout105.xml" ContentType="application/vnd.openxmlformats-officedocument.presentationml.slideLayout+xml"/>
  <Override PartName="/ppt/slideLayouts/slideLayout99.xml" ContentType="application/vnd.openxmlformats-officedocument.presentationml.slideLayout+xml"/>
  <Override PartName="/ppt/slideLayouts/slideLayout62.xml" ContentType="application/vnd.openxmlformats-officedocument.presentationml.slideLayout+xml"/>
  <Override PartName="/ppt/slideLayouts/slideLayout104.xml" ContentType="application/vnd.openxmlformats-officedocument.presentationml.slideLayout+xml"/>
  <Override PartName="/ppt/slideLayouts/slideLayout98.xml" ContentType="application/vnd.openxmlformats-officedocument.presentationml.slideLayout+xml"/>
  <Override PartName="/ppt/slideLayouts/slideLayout61.xml" ContentType="application/vnd.openxmlformats-officedocument.presentationml.slideLayout+xml"/>
  <Override PartName="/ppt/slideLayouts/slideLayout103.xml" ContentType="application/vnd.openxmlformats-officedocument.presentationml.slideLayout+xml"/>
  <Override PartName="/ppt/slideLayouts/slideLayout97.xml" ContentType="application/vnd.openxmlformats-officedocument.presentationml.slideLayout+xml"/>
  <Override PartName="/ppt/slideLayouts/slideLayout60.xml" ContentType="application/vnd.openxmlformats-officedocument.presentationml.slideLayout+xml"/>
  <Override PartName="/ppt/slideLayouts/slideLayout102.xml" ContentType="application/vnd.openxmlformats-officedocument.presentationml.slideLayout+xml"/>
  <Override PartName="/ppt/slideLayouts/slideLayout96.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69.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media/image1.png" ContentType="image/png"/>
  <Override PartName="/ppt/media/image2.png" ContentType="image/png"/>
  <Override PartName="/ppt/presProps.xml" ContentType="application/vnd.openxmlformats-officedocument.presentationml.presPro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17.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Lst>
  <p:sldSz cx="9144000" cy="51435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presProps" Target="presProps.xml"/>
</Relationships>
</file>

<file path=ppt/media/image1.png>
</file>

<file path=ppt/media/image2.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A0BFFB4F-D1F9-4F83-AA47-95360A2823E4}" type="slidenum">
              <a:t>&lt;#&gt;</a:t>
            </a:fld>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1"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2"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1"/>
          </p:nvPr>
        </p:nvSpPr>
        <p:spPr/>
        <p:txBody>
          <a:bodyPr/>
          <a:p>
            <a:fld id="{021FD95D-BE6F-4750-88B3-A9F6D303E806}" type="slidenum">
              <a:t>&lt;#&gt;</a:t>
            </a:fld>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9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9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39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9"/>
          </p:nvPr>
        </p:nvSpPr>
        <p:spPr/>
        <p:txBody>
          <a:bodyPr/>
          <a:p>
            <a:fld id="{1862617D-74CD-46E4-BD62-F91D3DF1679F}" type="slidenum">
              <a:t>&lt;#&gt;</a:t>
            </a:fld>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9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9"/>
          </p:nvPr>
        </p:nvSpPr>
        <p:spPr/>
        <p:txBody>
          <a:bodyPr/>
          <a:p>
            <a:fld id="{C09F0D9C-6B66-4897-B90F-63BFCE388645}" type="slidenum">
              <a:t>&lt;#&gt;</a:t>
            </a:fld>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99"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9"/>
          </p:nvPr>
        </p:nvSpPr>
        <p:spPr/>
        <p:txBody>
          <a:bodyPr/>
          <a:p>
            <a:fld id="{25CC4447-8812-4FEE-B59F-0858FCE00B28}" type="slidenum">
              <a:t>&lt;#&gt;</a:t>
            </a:fld>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0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0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0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0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9"/>
          </p:nvPr>
        </p:nvSpPr>
        <p:spPr/>
        <p:txBody>
          <a:bodyPr/>
          <a:p>
            <a:fld id="{D1A4A876-2C4E-4E31-8145-5E95F600DD6F}" type="slidenum">
              <a:t>&lt;#&gt;</a:t>
            </a:fld>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0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0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0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07"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9"/>
          </p:nvPr>
        </p:nvSpPr>
        <p:spPr/>
        <p:txBody>
          <a:bodyPr/>
          <a:p>
            <a:fld id="{4B979C83-F21C-4BF2-901C-FDDC158521F8}" type="slidenum">
              <a:t>&lt;#&gt;</a:t>
            </a:fld>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0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1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11"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9"/>
          </p:nvPr>
        </p:nvSpPr>
        <p:spPr/>
        <p:txBody>
          <a:bodyPr/>
          <a:p>
            <a:fld id="{14D9F43E-AB07-444D-B1AC-94802CCD2A1E}" type="slidenum">
              <a:t>&lt;#&gt;</a:t>
            </a:fld>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13"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14"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9"/>
          </p:nvPr>
        </p:nvSpPr>
        <p:spPr/>
        <p:txBody>
          <a:bodyPr/>
          <a:p>
            <a:fld id="{A7D6A416-D067-4A5F-A258-068CDCE454FF}" type="slidenum">
              <a:t>&lt;#&gt;</a:t>
            </a:fld>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1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1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1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1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19"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9"/>
          </p:nvPr>
        </p:nvSpPr>
        <p:spPr/>
        <p:txBody>
          <a:bodyPr/>
          <a:p>
            <a:fld id="{520CFAA6-1645-48E5-92AE-1EE7295AC132}" type="slidenum">
              <a:t>&lt;#&gt;</a:t>
            </a:fld>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2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21"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22"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23"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24"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25"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26"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9"/>
          </p:nvPr>
        </p:nvSpPr>
        <p:spPr/>
        <p:txBody>
          <a:bodyPr/>
          <a:p>
            <a:fld id="{E712E9DA-23F1-4ECA-90FF-C895903EABB3}" type="slidenum">
              <a:t>&lt;#&gt;</a:t>
            </a:fld>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7"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1"/>
          </p:nvPr>
        </p:nvSpPr>
        <p:spPr/>
        <p:txBody>
          <a:bodyPr/>
          <a:p>
            <a:fld id="{027524AB-0612-4584-A2C4-C753B170DFED}" type="slidenum">
              <a:t>&lt;#&gt;</a:t>
            </a:fld>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9"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0"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1"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2"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3"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44"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1"/>
          </p:nvPr>
        </p:nvSpPr>
        <p:spPr/>
        <p:txBody>
          <a:bodyPr/>
          <a:p>
            <a:fld id="{5D08E513-9110-4E2C-A988-2325D4B97540}" type="slidenum">
              <a:t>&lt;#&gt;</a:t>
            </a:fld>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p>
            <a:fld id="{44F805D2-0937-4C44-803F-1A925BC4CBDB}" type="slidenum">
              <a:t>&lt;#&gt;</a:t>
            </a:fld>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2"/>
          </p:nvPr>
        </p:nvSpPr>
        <p:spPr/>
        <p:txBody>
          <a:bodyPr/>
          <a:p>
            <a:fld id="{D3389F37-3E10-428A-802B-676005409798}" type="slidenum">
              <a:t>&lt;#&gt;</a:t>
            </a:fld>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2"/>
          </p:nvPr>
        </p:nvSpPr>
        <p:spPr/>
        <p:txBody>
          <a:bodyPr/>
          <a:p>
            <a:fld id="{17F9D91A-4545-4E02-B578-178BE626B5ED}" type="slidenum">
              <a:t>&lt;#&gt;</a:t>
            </a:fld>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7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2"/>
          </p:nvPr>
        </p:nvSpPr>
        <p:spPr/>
        <p:txBody>
          <a:bodyPr/>
          <a:p>
            <a:fld id="{54FE18AE-5D69-47FA-BFB9-47E478D6A89E}" type="slidenum">
              <a:t>&lt;#&gt;</a:t>
            </a:fld>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2"/>
          </p:nvPr>
        </p:nvSpPr>
        <p:spPr/>
        <p:txBody>
          <a:bodyPr/>
          <a:p>
            <a:fld id="{7655A61C-C978-4C72-AC57-4E1850EA6825}" type="slidenum">
              <a:t>&lt;#&gt;</a:t>
            </a:fld>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5"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2"/>
          </p:nvPr>
        </p:nvSpPr>
        <p:spPr/>
        <p:txBody>
          <a:bodyPr/>
          <a:p>
            <a:fld id="{2F10A56F-4145-4BE6-B8A3-E0F16FA7B79D}" type="slidenum">
              <a:t>&lt;#&gt;</a:t>
            </a:fld>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7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2"/>
          </p:nvPr>
        </p:nvSpPr>
        <p:spPr/>
        <p:txBody>
          <a:bodyPr/>
          <a:p>
            <a:fld id="{907A5B41-09AC-4DC9-8F95-8AE2250B9B60}"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1"/>
          </p:nvPr>
        </p:nvSpPr>
        <p:spPr/>
        <p:txBody>
          <a:bodyPr/>
          <a:p>
            <a:fld id="{F3C79568-0C4E-498B-93D2-3F02CE819F4F}" type="slidenum">
              <a:t>&lt;#&gt;</a:t>
            </a:fld>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8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8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2"/>
          </p:nvPr>
        </p:nvSpPr>
        <p:spPr/>
        <p:txBody>
          <a:bodyPr/>
          <a:p>
            <a:fld id="{860DF433-C115-405B-BCA5-371096EB0FDA}" type="slidenum">
              <a:t>&lt;#&gt;</a:t>
            </a:fld>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8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8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2"/>
          </p:nvPr>
        </p:nvSpPr>
        <p:spPr/>
        <p:txBody>
          <a:bodyPr/>
          <a:p>
            <a:fld id="{DF0BC80A-F619-4845-8CFA-06701B26D754}" type="slidenum">
              <a:t>&lt;#&gt;</a:t>
            </a:fld>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2"/>
          </p:nvPr>
        </p:nvSpPr>
        <p:spPr/>
        <p:txBody>
          <a:bodyPr/>
          <a:p>
            <a:fld id="{7539AFB1-8C32-4C39-9A12-00901BBAC653}" type="slidenum">
              <a:t>&lt;#&gt;</a:t>
            </a:fld>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2"/>
          </p:nvPr>
        </p:nvSpPr>
        <p:spPr/>
        <p:txBody>
          <a:bodyPr/>
          <a:p>
            <a:fld id="{4D8E6E5C-2AD5-444E-A673-573C73FF5DB3}" type="slidenum">
              <a:t>&lt;#&gt;</a:t>
            </a:fld>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0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0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0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2"/>
          </p:nvPr>
        </p:nvSpPr>
        <p:spPr/>
        <p:txBody>
          <a:bodyPr/>
          <a:p>
            <a:fld id="{0500E256-99D7-420F-B779-4DB1DE9851AF}" type="slidenum">
              <a:t>&lt;#&gt;</a:t>
            </a:fld>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3"/>
          </p:nvPr>
        </p:nvSpPr>
        <p:spPr/>
        <p:txBody>
          <a:bodyPr/>
          <a:p>
            <a:fld id="{E963C8EB-E3E7-4EE9-B48C-666D9214C618}" type="slidenum">
              <a:t>&lt;#&gt;</a:t>
            </a:fld>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0"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3"/>
          </p:nvPr>
        </p:nvSpPr>
        <p:spPr/>
        <p:txBody>
          <a:bodyPr/>
          <a:p>
            <a:fld id="{75A493F8-30B9-4A53-B1AF-A494D7B4B829}" type="slidenum">
              <a:t>&lt;#&gt;</a:t>
            </a:fld>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2"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3"/>
          </p:nvPr>
        </p:nvSpPr>
        <p:spPr/>
        <p:txBody>
          <a:bodyPr/>
          <a:p>
            <a:fld id="{FF8608AB-34FD-49A1-814D-C29D871F073D}" type="slidenum">
              <a:t>&lt;#&gt;</a:t>
            </a:fld>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1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3"/>
          </p:nvPr>
        </p:nvSpPr>
        <p:spPr/>
        <p:txBody>
          <a:bodyPr/>
          <a:p>
            <a:fld id="{DBB4D49C-3AF4-4DBE-88D3-0D9A254C3D23}" type="slidenum">
              <a:t>&lt;#&gt;</a:t>
            </a:fld>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3"/>
          </p:nvPr>
        </p:nvSpPr>
        <p:spPr/>
        <p:txBody>
          <a:bodyPr/>
          <a:p>
            <a:fld id="{58CAF5A9-20BA-457E-9A28-E6A0C78380FA}" type="slidenum">
              <a:t>&lt;#&gt;</a:t>
            </a:fld>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1"/>
          </p:nvPr>
        </p:nvSpPr>
        <p:spPr/>
        <p:txBody>
          <a:bodyPr/>
          <a:p>
            <a:fld id="{104E076D-8129-49CE-9954-83D0EF006B90}" type="slidenum">
              <a:t>&lt;#&gt;</a:t>
            </a:fld>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7"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3"/>
          </p:nvPr>
        </p:nvSpPr>
        <p:spPr/>
        <p:txBody>
          <a:bodyPr/>
          <a:p>
            <a:fld id="{5BF9E4FD-38E2-49DB-B0C3-D013F7270C59}" type="slidenum">
              <a:t>&lt;#&gt;</a:t>
            </a:fld>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2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12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3"/>
          </p:nvPr>
        </p:nvSpPr>
        <p:spPr/>
        <p:txBody>
          <a:bodyPr/>
          <a:p>
            <a:fld id="{B2BC0D17-8563-4998-BC9A-727E25C450FB}" type="slidenum">
              <a:t>&lt;#&gt;</a:t>
            </a:fld>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12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25"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3"/>
          </p:nvPr>
        </p:nvSpPr>
        <p:spPr/>
        <p:txBody>
          <a:bodyPr/>
          <a:p>
            <a:fld id="{F4C45423-D55D-4E6A-AD9F-D61C0C2333B8}" type="slidenum">
              <a:t>&lt;#&gt;</a:t>
            </a:fld>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2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29"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3"/>
          </p:nvPr>
        </p:nvSpPr>
        <p:spPr/>
        <p:txBody>
          <a:bodyPr/>
          <a:p>
            <a:fld id="{7008D92A-878C-4601-A2B0-4F8A0342FB90}" type="slidenum">
              <a:t>&lt;#&gt;</a:t>
            </a:fld>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1"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32"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3"/>
          </p:nvPr>
        </p:nvSpPr>
        <p:spPr/>
        <p:txBody>
          <a:bodyPr/>
          <a:p>
            <a:fld id="{BB2C626C-C0AF-4CFD-B110-C737522F1F2F}" type="slidenum">
              <a:t>&lt;#&gt;</a:t>
            </a:fld>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3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3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37"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3"/>
          </p:nvPr>
        </p:nvSpPr>
        <p:spPr/>
        <p:txBody>
          <a:bodyPr/>
          <a:p>
            <a:fld id="{8BD05001-5914-41C4-8FCC-C58E34BA00F6}" type="slidenum">
              <a:t>&lt;#&gt;</a:t>
            </a:fld>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9"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40"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41"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42"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43"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44"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3"/>
          </p:nvPr>
        </p:nvSpPr>
        <p:spPr/>
        <p:txBody>
          <a:bodyPr/>
          <a:p>
            <a:fld id="{F2B60256-4114-479B-BA65-4D59A9937726}" type="slidenum">
              <a:t>&lt;#&gt;</a:t>
            </a:fld>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4"/>
          </p:nvPr>
        </p:nvSpPr>
        <p:spPr/>
        <p:txBody>
          <a:bodyPr/>
          <a:p>
            <a:fld id="{3F5A07A1-1316-4A0D-9C80-EE0062DA2EF6}" type="slidenum">
              <a:t>&lt;#&gt;</a:t>
            </a:fld>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4"/>
          </p:nvPr>
        </p:nvSpPr>
        <p:spPr/>
        <p:txBody>
          <a:bodyPr/>
          <a:p>
            <a:fld id="{6126E17B-2265-489A-A1A3-873EA94802AB}" type="slidenum">
              <a:t>&lt;#&gt;</a:t>
            </a:fld>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4"/>
          </p:nvPr>
        </p:nvSpPr>
        <p:spPr/>
        <p:txBody>
          <a:bodyPr/>
          <a:p>
            <a:fld id="{3610145C-F823-43E6-B6AA-B9F35D6F770D}" type="slidenum">
              <a:t>&lt;#&gt;</a:t>
            </a:fld>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1"/>
          </p:nvPr>
        </p:nvSpPr>
        <p:spPr/>
        <p:txBody>
          <a:bodyPr/>
          <a:p>
            <a:fld id="{3C3DC0E7-70EC-4B80-B411-C21ED9544243}" type="slidenum">
              <a:t>&lt;#&gt;</a:t>
            </a:fld>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15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4"/>
          </p:nvPr>
        </p:nvSpPr>
        <p:spPr/>
        <p:txBody>
          <a:bodyPr/>
          <a:p>
            <a:fld id="{A85B0157-5B12-4D35-8F48-C73AD11BD994}" type="slidenum">
              <a:t>&lt;#&gt;</a:t>
            </a:fld>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4"/>
          </p:nvPr>
        </p:nvSpPr>
        <p:spPr/>
        <p:txBody>
          <a:bodyPr/>
          <a:p>
            <a:fld id="{F0B3A255-0F77-4EBA-B0C2-8526A4868F64}" type="slidenum">
              <a:t>&lt;#&gt;</a:t>
            </a:fld>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0"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4"/>
          </p:nvPr>
        </p:nvSpPr>
        <p:spPr/>
        <p:txBody>
          <a:bodyPr/>
          <a:p>
            <a:fld id="{8A574B80-EC36-43FE-8144-1DA966719345}" type="slidenum">
              <a:t>&lt;#&gt;</a:t>
            </a:fld>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6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6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16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4"/>
          </p:nvPr>
        </p:nvSpPr>
        <p:spPr/>
        <p:txBody>
          <a:bodyPr/>
          <a:p>
            <a:fld id="{0B1FEBB1-D578-423C-B17A-7810F31038E8}" type="slidenum">
              <a:t>&lt;#&gt;</a:t>
            </a:fld>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6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16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6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4"/>
          </p:nvPr>
        </p:nvSpPr>
        <p:spPr/>
        <p:txBody>
          <a:bodyPr/>
          <a:p>
            <a:fld id="{6E103B21-34BD-4C71-AEFE-FD47E4FC3C02}" type="slidenum">
              <a:t>&lt;#&gt;</a:t>
            </a:fld>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7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7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4"/>
          </p:nvPr>
        </p:nvSpPr>
        <p:spPr/>
        <p:txBody>
          <a:bodyPr/>
          <a:p>
            <a:fld id="{093F8C46-6EE3-493A-BC7E-E1CC39026E35}" type="slidenum">
              <a:t>&lt;#&gt;</a:t>
            </a:fld>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7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4"/>
          </p:nvPr>
        </p:nvSpPr>
        <p:spPr/>
        <p:txBody>
          <a:bodyPr/>
          <a:p>
            <a:fld id="{CA112B1B-0573-4015-A0D1-429C7104A873}" type="slidenum">
              <a:t>&lt;#&gt;</a:t>
            </a:fld>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7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7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8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4"/>
          </p:nvPr>
        </p:nvSpPr>
        <p:spPr/>
        <p:txBody>
          <a:bodyPr/>
          <a:p>
            <a:fld id="{073F68E0-F683-4236-8304-CFFDD04F898E}" type="slidenum">
              <a:t>&lt;#&gt;</a:t>
            </a:fld>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8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8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8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8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8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18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4"/>
          </p:nvPr>
        </p:nvSpPr>
        <p:spPr/>
        <p:txBody>
          <a:bodyPr/>
          <a:p>
            <a:fld id="{58570DBF-D59D-484D-BC9C-B2C666A5D093}" type="slidenum">
              <a:t>&lt;#&gt;</a:t>
            </a:fld>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5"/>
          </p:nvPr>
        </p:nvSpPr>
        <p:spPr/>
        <p:txBody>
          <a:bodyPr/>
          <a:p>
            <a:fld id="{4D989CDD-E286-46C5-BE0B-B517FB3C142F}" type="slidenum">
              <a:t>&lt;#&gt;</a:t>
            </a:fld>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1"/>
          </p:nvPr>
        </p:nvSpPr>
        <p:spPr/>
        <p:txBody>
          <a:bodyPr/>
          <a:p>
            <a:fld id="{84FF4F4A-EE59-4E82-9FEC-A27E8A3219D3}" type="slidenum">
              <a:t>&lt;#&gt;</a:t>
            </a:fld>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5"/>
          </p:nvPr>
        </p:nvSpPr>
        <p:spPr/>
        <p:txBody>
          <a:bodyPr/>
          <a:p>
            <a:fld id="{BA089E0A-FE18-4D6A-BFA8-7B86B4F0FE8C}" type="slidenum">
              <a:t>&lt;#&gt;</a:t>
            </a:fld>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5"/>
          </p:nvPr>
        </p:nvSpPr>
        <p:spPr/>
        <p:txBody>
          <a:bodyPr/>
          <a:p>
            <a:fld id="{701D4332-481D-4F83-A46C-AA0315164E5A}" type="slidenum">
              <a:t>&lt;#&gt;</a:t>
            </a:fld>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20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5"/>
          </p:nvPr>
        </p:nvSpPr>
        <p:spPr/>
        <p:txBody>
          <a:bodyPr/>
          <a:p>
            <a:fld id="{85B06D7B-57CD-4168-8E26-DF3F2A4AD0CD}" type="slidenum">
              <a:t>&lt;#&gt;</a:t>
            </a:fld>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5"/>
          </p:nvPr>
        </p:nvSpPr>
        <p:spPr/>
        <p:txBody>
          <a:bodyPr/>
          <a:p>
            <a:fld id="{FED550F6-91F7-4116-AC28-BE53140E8DCB}" type="slidenum">
              <a:t>&lt;#&gt;</a:t>
            </a:fld>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5"/>
          </p:nvPr>
        </p:nvSpPr>
        <p:spPr/>
        <p:txBody>
          <a:bodyPr/>
          <a:p>
            <a:fld id="{B7C70A1D-03CB-4478-8BE8-5168EEDFD1F7}" type="slidenum">
              <a:t>&lt;#&gt;</a:t>
            </a:fld>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0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0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20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5"/>
          </p:nvPr>
        </p:nvSpPr>
        <p:spPr/>
        <p:txBody>
          <a:bodyPr/>
          <a:p>
            <a:fld id="{C08D77F9-222E-4322-84BC-0FF8D631B638}" type="slidenum">
              <a:t>&lt;#&gt;</a:t>
            </a:fld>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0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20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1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5"/>
          </p:nvPr>
        </p:nvSpPr>
        <p:spPr/>
        <p:txBody>
          <a:bodyPr/>
          <a:p>
            <a:fld id="{0DFCBC21-9802-4756-BF14-5BBBF396B099}" type="slidenum">
              <a:t>&lt;#&gt;</a:t>
            </a:fld>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1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1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5"/>
          </p:nvPr>
        </p:nvSpPr>
        <p:spPr/>
        <p:txBody>
          <a:bodyPr/>
          <a:p>
            <a:fld id="{A6F8C07B-6988-48B2-BF0A-72E00D67AE17}" type="slidenum">
              <a:t>&lt;#&gt;</a:t>
            </a:fld>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1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5"/>
          </p:nvPr>
        </p:nvSpPr>
        <p:spPr/>
        <p:txBody>
          <a:bodyPr/>
          <a:p>
            <a:fld id="{58174EC3-9F7C-4236-9125-BAC415A64AB2}" type="slidenum">
              <a:t>&lt;#&gt;</a:t>
            </a:fld>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2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2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2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5"/>
          </p:nvPr>
        </p:nvSpPr>
        <p:spPr/>
        <p:txBody>
          <a:bodyPr/>
          <a:p>
            <a:fld id="{244D5F4D-B76F-4F7C-B656-95B3B53790AE}" type="slidenum">
              <a:t>&lt;#&gt;</a:t>
            </a:fld>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1"/>
          </p:nvPr>
        </p:nvSpPr>
        <p:spPr/>
        <p:txBody>
          <a:bodyPr/>
          <a:p>
            <a:fld id="{5B917FCC-B64B-49EF-9A38-E3F97B7AF441}" type="slidenum">
              <a:t>&lt;#&gt;</a:t>
            </a:fld>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2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2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2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2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2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2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5"/>
          </p:nvPr>
        </p:nvSpPr>
        <p:spPr/>
        <p:txBody>
          <a:bodyPr/>
          <a:p>
            <a:fld id="{659252E8-B284-4A2F-9671-52AC52765B52}" type="slidenum">
              <a:t>&lt;#&gt;</a:t>
            </a:fld>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6"/>
          </p:nvPr>
        </p:nvSpPr>
        <p:spPr/>
        <p:txBody>
          <a:bodyPr/>
          <a:p>
            <a:fld id="{BEE1F66D-75A9-43F4-9283-9D3F792B1194}" type="slidenum">
              <a:t>&lt;#&gt;</a:t>
            </a:fld>
          </a:p>
        </p:txBody>
      </p:sp>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6"/>
          </p:nvPr>
        </p:nvSpPr>
        <p:spPr/>
        <p:txBody>
          <a:bodyPr/>
          <a:p>
            <a:fld id="{540560BF-F0E7-4501-80E1-B6EF82582648}" type="slidenum">
              <a:t>&lt;#&gt;</a:t>
            </a:fld>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6"/>
          </p:nvPr>
        </p:nvSpPr>
        <p:spPr/>
        <p:txBody>
          <a:bodyPr/>
          <a:p>
            <a:fld id="{2EB8C364-2DAC-4583-BC21-DF62D7E98E8C}" type="slidenum">
              <a:t>&lt;#&gt;</a:t>
            </a:fld>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25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6"/>
          </p:nvPr>
        </p:nvSpPr>
        <p:spPr/>
        <p:txBody>
          <a:bodyPr/>
          <a:p>
            <a:fld id="{C72C3281-2576-43C4-82E4-91BB6CCC9D81}" type="slidenum">
              <a:t>&lt;#&gt;</a:t>
            </a:fld>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6"/>
          </p:nvPr>
        </p:nvSpPr>
        <p:spPr/>
        <p:txBody>
          <a:bodyPr/>
          <a:p>
            <a:fld id="{D8C5CF75-875B-438C-A061-CFD19A905578}" type="slidenum">
              <a:t>&lt;#&gt;</a:t>
            </a:fld>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0"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6"/>
          </p:nvPr>
        </p:nvSpPr>
        <p:spPr/>
        <p:txBody>
          <a:bodyPr/>
          <a:p>
            <a:fld id="{A927D696-FC37-422F-9BBA-7D90164FF130}" type="slidenum">
              <a:t>&lt;#&gt;</a:t>
            </a:fld>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6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6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26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6"/>
          </p:nvPr>
        </p:nvSpPr>
        <p:spPr/>
        <p:txBody>
          <a:bodyPr/>
          <a:p>
            <a:fld id="{9DE7AF75-66E5-41F0-972E-432EB882A44C}" type="slidenum">
              <a:t>&lt;#&gt;</a:t>
            </a:fld>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6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26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6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6"/>
          </p:nvPr>
        </p:nvSpPr>
        <p:spPr/>
        <p:txBody>
          <a:bodyPr/>
          <a:p>
            <a:fld id="{8FC2267E-C596-4930-991E-9D7AD65B98FA}" type="slidenum">
              <a:t>&lt;#&gt;</a:t>
            </a:fld>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7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7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6"/>
          </p:nvPr>
        </p:nvSpPr>
        <p:spPr/>
        <p:txBody>
          <a:bodyPr/>
          <a:p>
            <a:fld id="{C9260956-F4AE-44E8-8A83-1E068D0AE49A}" type="slidenum">
              <a:t>&lt;#&gt;</a:t>
            </a:fld>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2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1"/>
          </p:nvPr>
        </p:nvSpPr>
        <p:spPr/>
        <p:txBody>
          <a:bodyPr/>
          <a:p>
            <a:fld id="{0CF2B6B1-028D-4E77-AEE8-0B80E3D4FF9E}" type="slidenum">
              <a:t>&lt;#&gt;</a:t>
            </a:fld>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7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6"/>
          </p:nvPr>
        </p:nvSpPr>
        <p:spPr/>
        <p:txBody>
          <a:bodyPr/>
          <a:p>
            <a:fld id="{84E4B6CF-9464-4CB6-9584-69B0A8BC1F09}" type="slidenum">
              <a:t>&lt;#&gt;</a:t>
            </a:fld>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7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7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8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6"/>
          </p:nvPr>
        </p:nvSpPr>
        <p:spPr/>
        <p:txBody>
          <a:bodyPr/>
          <a:p>
            <a:fld id="{3AEB8236-8BFC-4C6F-8E1A-5CA63783D617}" type="slidenum">
              <a:t>&lt;#&gt;</a:t>
            </a:fld>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8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8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8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8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8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8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6"/>
          </p:nvPr>
        </p:nvSpPr>
        <p:spPr/>
        <p:txBody>
          <a:bodyPr/>
          <a:p>
            <a:fld id="{8F698A3C-E90F-4E82-970F-61EFFA3E7787}" type="slidenum">
              <a:t>&lt;#&gt;</a:t>
            </a:fld>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7"/>
          </p:nvPr>
        </p:nvSpPr>
        <p:spPr/>
        <p:txBody>
          <a:bodyPr/>
          <a:p>
            <a:fld id="{1EB63A3E-4D93-4D8E-AF94-81308FF06EFC}" type="slidenum">
              <a:t>&lt;#&gt;</a:t>
            </a:fld>
          </a:p>
        </p:txBody>
      </p:sp>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9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7"/>
          </p:nvPr>
        </p:nvSpPr>
        <p:spPr/>
        <p:txBody>
          <a:bodyPr/>
          <a:p>
            <a:fld id="{8E058BE9-A1B1-4474-8741-6C697CE9975A}" type="slidenum">
              <a:t>&lt;#&gt;</a:t>
            </a:fld>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9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7"/>
          </p:nvPr>
        </p:nvSpPr>
        <p:spPr/>
        <p:txBody>
          <a:bodyPr/>
          <a:p>
            <a:fld id="{3DECF71B-DC03-47CF-982B-AE065EE7D573}" type="slidenum">
              <a:t>&lt;#&gt;</a:t>
            </a:fld>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9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30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7"/>
          </p:nvPr>
        </p:nvSpPr>
        <p:spPr/>
        <p:txBody>
          <a:bodyPr/>
          <a:p>
            <a:fld id="{4B78CB13-7300-4258-96E8-E3E62A35A185}" type="slidenum">
              <a:t>&lt;#&gt;</a:t>
            </a:fld>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0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7"/>
          </p:nvPr>
        </p:nvSpPr>
        <p:spPr/>
        <p:txBody>
          <a:bodyPr/>
          <a:p>
            <a:fld id="{E7050232-819D-4361-B1E5-49D895429572}" type="slidenum">
              <a:t>&lt;#&gt;</a:t>
            </a:fld>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0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7"/>
          </p:nvPr>
        </p:nvSpPr>
        <p:spPr/>
        <p:txBody>
          <a:bodyPr/>
          <a:p>
            <a:fld id="{EA1160F9-2AA3-4AB4-A4EC-7E9ED1EC3461}" type="slidenum">
              <a:t>&lt;#&gt;</a:t>
            </a:fld>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0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30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7"/>
          </p:nvPr>
        </p:nvSpPr>
        <p:spPr/>
        <p:txBody>
          <a:bodyPr/>
          <a:p>
            <a:fld id="{4C172AFB-D842-4909-81FD-18A3649A69AB}" type="slidenum">
              <a:t>&lt;#&gt;</a:t>
            </a:fld>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2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5"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1"/>
          </p:nvPr>
        </p:nvSpPr>
        <p:spPr/>
        <p:txBody>
          <a:bodyPr/>
          <a:p>
            <a:fld id="{480CBEF0-36BE-4699-B3F7-2D2785502C01}" type="slidenum">
              <a:t>&lt;#&gt;</a:t>
            </a:fld>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30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1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7"/>
          </p:nvPr>
        </p:nvSpPr>
        <p:spPr/>
        <p:txBody>
          <a:bodyPr/>
          <a:p>
            <a:fld id="{E23E22AF-27B3-46E4-951C-4AA76FA998F1}" type="slidenum">
              <a:t>&lt;#&gt;</a:t>
            </a:fld>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1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1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1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7"/>
          </p:nvPr>
        </p:nvSpPr>
        <p:spPr/>
        <p:txBody>
          <a:bodyPr/>
          <a:p>
            <a:fld id="{3DFC0B7B-E4C4-4768-8EA7-51DB4953F653}" type="slidenum">
              <a:t>&lt;#&gt;</a:t>
            </a:fld>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1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1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7"/>
          </p:nvPr>
        </p:nvSpPr>
        <p:spPr/>
        <p:txBody>
          <a:bodyPr/>
          <a:p>
            <a:fld id="{5388AA72-11A4-4ACA-9B5D-8036B5C0BB30}" type="slidenum">
              <a:t>&lt;#&gt;</a:t>
            </a:fld>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1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2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2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2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7"/>
          </p:nvPr>
        </p:nvSpPr>
        <p:spPr/>
        <p:txBody>
          <a:bodyPr/>
          <a:p>
            <a:fld id="{727AF024-177C-45B0-BA50-4701F87D666A}" type="slidenum">
              <a:t>&lt;#&gt;</a:t>
            </a:fld>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2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2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2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2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2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2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7"/>
          </p:nvPr>
        </p:nvSpPr>
        <p:spPr/>
        <p:txBody>
          <a:bodyPr/>
          <a:p>
            <a:fld id="{1B3087BE-FC95-4270-B3C8-9EFCFF5849A8}" type="slidenum">
              <a:t>&lt;#&gt;</a:t>
            </a:fld>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8"/>
          </p:nvPr>
        </p:nvSpPr>
        <p:spPr/>
        <p:txBody>
          <a:bodyPr/>
          <a:p>
            <a:fld id="{16D81F74-EA67-498B-84E6-AB81108862D7}" type="slidenum">
              <a:t>&lt;#&gt;</a:t>
            </a:fld>
          </a:p>
        </p:txBody>
      </p:sp>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8"/>
          </p:nvPr>
        </p:nvSpPr>
        <p:spPr/>
        <p:txBody>
          <a:bodyPr/>
          <a:p>
            <a:fld id="{617B0244-07D8-4DCF-85BB-B7EE4F9FB84C}" type="slidenum">
              <a:t>&lt;#&gt;</a:t>
            </a:fld>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3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8"/>
          </p:nvPr>
        </p:nvSpPr>
        <p:spPr/>
        <p:txBody>
          <a:bodyPr/>
          <a:p>
            <a:fld id="{0CB45899-C7C3-46AE-BC29-CDF679D7F8E7}" type="slidenum">
              <a:t>&lt;#&gt;</a:t>
            </a:fld>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3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33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8"/>
          </p:nvPr>
        </p:nvSpPr>
        <p:spPr/>
        <p:txBody>
          <a:bodyPr/>
          <a:p>
            <a:fld id="{C41C0E76-C427-4D6C-9D67-93D44C406E39}" type="slidenum">
              <a:t>&lt;#&gt;</a:t>
            </a:fld>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4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8"/>
          </p:nvPr>
        </p:nvSpPr>
        <p:spPr/>
        <p:txBody>
          <a:bodyPr/>
          <a:p>
            <a:fld id="{2F86E58A-CCDF-4A81-B9B3-C46106D7CA9F}" type="slidenum">
              <a:t>&lt;#&gt;</a:t>
            </a:fld>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29"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1"/>
          </p:nvPr>
        </p:nvSpPr>
        <p:spPr/>
        <p:txBody>
          <a:bodyPr/>
          <a:p>
            <a:fld id="{B266ADEB-437D-4D50-9917-AADC5C361766}" type="slidenum">
              <a:t>&lt;#&gt;</a:t>
            </a:fld>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1"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8"/>
          </p:nvPr>
        </p:nvSpPr>
        <p:spPr/>
        <p:txBody>
          <a:bodyPr/>
          <a:p>
            <a:fld id="{CA38FC0C-4B92-4627-9E41-7061BE1598F1}" type="slidenum">
              <a:t>&lt;#&gt;</a:t>
            </a:fld>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4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4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4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34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8"/>
          </p:nvPr>
        </p:nvSpPr>
        <p:spPr/>
        <p:txBody>
          <a:bodyPr/>
          <a:p>
            <a:fld id="{89796014-3C67-4F53-A922-E92A885EC3B0}" type="slidenum">
              <a:t>&lt;#&gt;</a:t>
            </a:fld>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4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3200" spc="-1" strike="noStrike">
              <a:latin typeface="Arial"/>
            </a:endParaRPr>
          </a:p>
        </p:txBody>
      </p:sp>
      <p:sp>
        <p:nvSpPr>
          <p:cNvPr id="34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4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8"/>
          </p:nvPr>
        </p:nvSpPr>
        <p:spPr/>
        <p:txBody>
          <a:bodyPr/>
          <a:p>
            <a:fld id="{0F97EA3E-2231-404B-8F1A-8CED3E4B4B75}" type="slidenum">
              <a:t>&lt;#&gt;</a:t>
            </a:fld>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5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5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8"/>
          </p:nvPr>
        </p:nvSpPr>
        <p:spPr/>
        <p:txBody>
          <a:bodyPr/>
          <a:p>
            <a:fld id="{4E44FC58-A3B8-4FFB-ACA9-84A0B68ECA62}" type="slidenum">
              <a:t>&lt;#&gt;</a:t>
            </a:fld>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5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8"/>
          </p:nvPr>
        </p:nvSpPr>
        <p:spPr/>
        <p:txBody>
          <a:bodyPr/>
          <a:p>
            <a:fld id="{B6EAB140-F4DC-44A6-AF09-8FBEB40BBAD0}" type="slidenum">
              <a:t>&lt;#&gt;</a:t>
            </a:fld>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5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6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6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8"/>
          </p:nvPr>
        </p:nvSpPr>
        <p:spPr/>
        <p:txBody>
          <a:bodyPr/>
          <a:p>
            <a:fld id="{8D6754F8-ED3C-482D-B5BF-29A01F878400}" type="slidenum">
              <a:t>&lt;#&gt;</a:t>
            </a:fld>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6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6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6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6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6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36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8"/>
          </p:nvPr>
        </p:nvSpPr>
        <p:spPr/>
        <p:txBody>
          <a:bodyPr/>
          <a:p>
            <a:fld id="{2220F0FC-990C-418E-B3AA-D6F60A8AD869}" type="slidenum">
              <a:t>&lt;#&gt;</a:t>
            </a:fld>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9"/>
          </p:nvPr>
        </p:nvSpPr>
        <p:spPr/>
        <p:txBody>
          <a:bodyPr/>
          <a:p>
            <a:fld id="{8C95F0DB-25F3-4D01-B855-EE0F6EFAE899}" type="slidenum">
              <a:t>&lt;#&gt;</a:t>
            </a:fld>
          </a:p>
        </p:txBody>
      </p:sp>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9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92"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9"/>
          </p:nvPr>
        </p:nvSpPr>
        <p:spPr/>
        <p:txBody>
          <a:bodyPr/>
          <a:p>
            <a:fld id="{C2756371-26D2-405E-B8A1-D3D72B335C3F}" type="slidenum">
              <a:t>&lt;#&gt;</a:t>
            </a:fld>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9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9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9"/>
          </p:nvPr>
        </p:nvSpPr>
        <p:spPr/>
        <p:txBody>
          <a:bodyPr/>
          <a:p>
            <a:fld id="{F29C4B6C-A43F-4BAC-A135-C534F4197999}" type="slidenum">
              <a:t>&lt;#&gt;</a:t>
            </a:fld>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5" Type="http://schemas.openxmlformats.org/officeDocument/2006/relationships/slideLayout" Target="../slideLayouts/slideLayout100.xml"/><Relationship Id="rId6" Type="http://schemas.openxmlformats.org/officeDocument/2006/relationships/slideLayout" Target="../slideLayouts/slideLayout101.xml"/><Relationship Id="rId7" Type="http://schemas.openxmlformats.org/officeDocument/2006/relationships/slideLayout" Target="../slideLayouts/slideLayout102.xml"/><Relationship Id="rId8" Type="http://schemas.openxmlformats.org/officeDocument/2006/relationships/slideLayout" Target="../slideLayouts/slideLayout103.xml"/><Relationship Id="rId9" Type="http://schemas.openxmlformats.org/officeDocument/2006/relationships/slideLayout" Target="../slideLayouts/slideLayout104.xml"/><Relationship Id="rId10" Type="http://schemas.openxmlformats.org/officeDocument/2006/relationships/slideLayout" Target="../slideLayouts/slideLayout105.xml"/><Relationship Id="rId11" Type="http://schemas.openxmlformats.org/officeDocument/2006/relationships/slideLayout" Target="../slideLayouts/slideLayout106.xml"/><Relationship Id="rId12" Type="http://schemas.openxmlformats.org/officeDocument/2006/relationships/slideLayout" Target="../slideLayouts/slideLayout107.xml"/><Relationship Id="rId13"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0" name="Google Shape;10;p2"/>
          <p:cNvSpPr/>
          <p:nvPr/>
        </p:nvSpPr>
        <p:spPr>
          <a:xfrm rot="5400000">
            <a:off x="7500960" y="0"/>
            <a:ext cx="1643040" cy="1643040"/>
          </a:xfrm>
          <a:prstGeom prst="diagStripe">
            <a:avLst>
              <a:gd name="adj" fmla="val 0"/>
            </a:avLst>
          </a:prstGeom>
          <a:solidFill>
            <a:schemeClr val="lt1">
              <a:alpha val="3000"/>
            </a:schemeClr>
          </a:solidFill>
          <a:ln w="0">
            <a:noFill/>
          </a:ln>
        </p:spPr>
        <p:style>
          <a:lnRef idx="0"/>
          <a:fillRef idx="0"/>
          <a:effectRef idx="0"/>
          <a:fontRef idx="minor"/>
        </p:style>
      </p:sp>
      <p:grpSp>
        <p:nvGrpSpPr>
          <p:cNvPr id="1" name="Google Shape;11;p2"/>
          <p:cNvGrpSpPr/>
          <p:nvPr/>
        </p:nvGrpSpPr>
        <p:grpSpPr>
          <a:xfrm>
            <a:off x="5760" y="-7920"/>
            <a:ext cx="5137920" cy="5151960"/>
            <a:chOff x="5760" y="-7920"/>
            <a:chExt cx="5137920" cy="5151960"/>
          </a:xfrm>
        </p:grpSpPr>
        <p:sp>
          <p:nvSpPr>
            <p:cNvPr id="2" name="Google Shape;12;p2"/>
            <p:cNvSpPr/>
            <p:nvPr/>
          </p:nvSpPr>
          <p:spPr>
            <a:xfrm rot="16200000">
              <a:off x="360" y="720"/>
              <a:ext cx="5151960" cy="5134320"/>
            </a:xfrm>
            <a:prstGeom prst="diagStripe">
              <a:avLst>
                <a:gd name="adj" fmla="val 50000"/>
              </a:avLst>
            </a:prstGeom>
            <a:solidFill>
              <a:schemeClr val="lt1">
                <a:alpha val="3000"/>
              </a:schemeClr>
            </a:solidFill>
            <a:ln w="0">
              <a:noFill/>
            </a:ln>
          </p:spPr>
          <p:style>
            <a:lnRef idx="0"/>
            <a:fillRef idx="0"/>
            <a:effectRef idx="0"/>
            <a:fontRef idx="minor"/>
          </p:style>
        </p:sp>
        <p:sp>
          <p:nvSpPr>
            <p:cNvPr id="3" name="Google Shape;13;p2"/>
            <p:cNvSpPr/>
            <p:nvPr/>
          </p:nvSpPr>
          <p:spPr>
            <a:xfrm rot="16200000">
              <a:off x="0" y="1142640"/>
              <a:ext cx="3996000" cy="3981960"/>
            </a:xfrm>
            <a:prstGeom prst="diagStripe">
              <a:avLst>
                <a:gd name="adj" fmla="val 58774"/>
              </a:avLst>
            </a:prstGeom>
            <a:solidFill>
              <a:schemeClr val="lt1">
                <a:alpha val="3000"/>
              </a:schemeClr>
            </a:solidFill>
            <a:ln w="0">
              <a:noFill/>
            </a:ln>
          </p:spPr>
          <p:style>
            <a:lnRef idx="0"/>
            <a:fillRef idx="0"/>
            <a:effectRef idx="0"/>
            <a:fontRef idx="minor"/>
          </p:style>
        </p:sp>
        <p:sp>
          <p:nvSpPr>
            <p:cNvPr id="4" name="Google Shape;14;p2"/>
            <p:cNvSpPr/>
            <p:nvPr/>
          </p:nvSpPr>
          <p:spPr>
            <a:xfrm rot="16200000">
              <a:off x="1800" y="1080"/>
              <a:ext cx="2298960" cy="2291040"/>
            </a:xfrm>
            <a:prstGeom prst="diagStripe">
              <a:avLst>
                <a:gd name="adj" fmla="val 50000"/>
              </a:avLst>
            </a:prstGeom>
            <a:solidFill>
              <a:schemeClr val="accent1"/>
            </a:solidFill>
            <a:ln w="0">
              <a:noFill/>
            </a:ln>
          </p:spPr>
          <p:style>
            <a:lnRef idx="0"/>
            <a:fillRef idx="0"/>
            <a:effectRef idx="0"/>
            <a:fontRef idx="minor"/>
          </p:style>
        </p:sp>
        <p:sp>
          <p:nvSpPr>
            <p:cNvPr id="5" name="Google Shape;15;p2"/>
            <p:cNvSpPr/>
            <p:nvPr/>
          </p:nvSpPr>
          <p:spPr>
            <a:xfrm flipH="1">
              <a:off x="651960" y="588240"/>
              <a:ext cx="2299320" cy="2290680"/>
            </a:xfrm>
            <a:prstGeom prst="diagStripe">
              <a:avLst>
                <a:gd name="adj" fmla="val 50000"/>
              </a:avLst>
            </a:prstGeom>
            <a:solidFill>
              <a:schemeClr val="lt2"/>
            </a:solidFill>
            <a:ln w="0">
              <a:noFill/>
            </a:ln>
          </p:spPr>
          <p:style>
            <a:lnRef idx="0"/>
            <a:fillRef idx="0"/>
            <a:effectRef idx="0"/>
            <a:fontRef idx="minor"/>
          </p:style>
        </p:sp>
      </p:grpSp>
      <p:sp>
        <p:nvSpPr>
          <p:cNvPr id="6" name="PlaceHolder 1"/>
          <p:cNvSpPr>
            <a:spLocks noGrp="1"/>
          </p:cNvSpPr>
          <p:nvPr>
            <p:ph type="title"/>
          </p:nvPr>
        </p:nvSpPr>
        <p:spPr>
          <a:xfrm>
            <a:off x="1297440" y="393840"/>
            <a:ext cx="3798360" cy="1492560"/>
          </a:xfrm>
          <a:prstGeom prst="rect">
            <a:avLst/>
          </a:prstGeom>
          <a:noFill/>
          <a:ln w="0">
            <a:noFill/>
          </a:ln>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7" name="PlaceHolder 2"/>
          <p:cNvSpPr>
            <a:spLocks noGrp="1"/>
          </p:cNvSpPr>
          <p:nvPr>
            <p:ph type="sldNum" idx="1"/>
          </p:nvPr>
        </p:nvSpPr>
        <p:spPr>
          <a:xfrm>
            <a:off x="8472600" y="4663080"/>
            <a:ext cx="547920" cy="392760"/>
          </a:xfrm>
          <a:prstGeom prst="rect">
            <a:avLst/>
          </a:prstGeom>
          <a:noFill/>
          <a:ln w="0">
            <a:noFill/>
          </a:ln>
        </p:spPr>
        <p:txBody>
          <a:bodyPr lIns="90000" rIns="90000" tIns="91440" bIns="91440" anchor="ctr">
            <a:noAutofit/>
          </a:bodyPr>
          <a:lstStyle>
            <a:lvl1pPr algn="r">
              <a:lnSpc>
                <a:spcPct val="100000"/>
              </a:lnSpc>
              <a:buNone/>
              <a:tabLst>
                <a:tab algn="l" pos="0"/>
              </a:tabLst>
              <a:defRPr b="0" lang="en" sz="1000" spc="-1" strike="noStrike">
                <a:solidFill>
                  <a:srgbClr val="ffffff"/>
                </a:solidFill>
                <a:latin typeface="Lato"/>
                <a:ea typeface="Lato"/>
              </a:defRPr>
            </a:lvl1pPr>
          </a:lstStyle>
          <a:p>
            <a:pPr algn="r">
              <a:lnSpc>
                <a:spcPct val="100000"/>
              </a:lnSpc>
              <a:buNone/>
              <a:tabLst>
                <a:tab algn="l" pos="0"/>
              </a:tabLst>
            </a:pPr>
            <a:fld id="{14986E19-6DA2-44B0-9AF7-BBECB7FA3116}" type="slidenum">
              <a:rPr b="0" lang="en" sz="1000" spc="-1" strike="noStrike">
                <a:solidFill>
                  <a:srgbClr val="ffffff"/>
                </a:solidFill>
                <a:latin typeface="Lato"/>
                <a:ea typeface="Lato"/>
              </a:rPr>
              <a:t>&lt;number&gt;</a:t>
            </a:fld>
            <a:endParaRPr b="0" lang="en-US" sz="1000" spc="-1" strike="noStrike">
              <a:latin typeface="Times New Roman"/>
            </a:endParaRPr>
          </a:p>
        </p:txBody>
      </p:sp>
      <p:sp>
        <p:nvSpPr>
          <p:cNvPr id="8"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latin typeface="Arial"/>
              </a:rPr>
              <a:t>Click to edit the </a:t>
            </a:r>
            <a:r>
              <a:rPr b="0" lang="en-US" sz="3200" spc="-1" strike="noStrike">
                <a:latin typeface="Arial"/>
              </a:rPr>
              <a:t>outline text </a:t>
            </a:r>
            <a:r>
              <a:rPr b="0" lang="en-US" sz="3200" spc="-1" strike="noStrike">
                <a:latin typeface="Arial"/>
              </a:rPr>
              <a:t>format</a:t>
            </a:r>
            <a:endParaRPr b="0" lang="en-US" sz="3200" spc="-1" strike="noStrike">
              <a:latin typeface="Arial"/>
            </a:endParaRPr>
          </a:p>
          <a:p>
            <a:pPr lvl="1" marL="864000" indent="-324000">
              <a:spcBef>
                <a:spcPts val="1134"/>
              </a:spcBef>
              <a:buClr>
                <a:srgbClr val="ffffff"/>
              </a:buClr>
              <a:buSzPct val="75000"/>
              <a:buFont typeface="Symbol" charset="2"/>
              <a:buChar char=""/>
            </a:pPr>
            <a:r>
              <a:rPr b="0" lang="en-US" sz="2800" spc="-1" strike="noStrike">
                <a:latin typeface="Arial"/>
              </a:rPr>
              <a:t>Second Outline </a:t>
            </a:r>
            <a:r>
              <a:rPr b="0" lang="en-US" sz="2800" spc="-1" strike="noStrike">
                <a:latin typeface="Arial"/>
              </a:rPr>
              <a:t>Level</a:t>
            </a:r>
            <a:endParaRPr b="0" lang="en-US" sz="2800" spc="-1" strike="noStrike">
              <a:latin typeface="Arial"/>
            </a:endParaRPr>
          </a:p>
          <a:p>
            <a:pPr lvl="2" marL="1296000" indent="-288000">
              <a:spcBef>
                <a:spcPts val="850"/>
              </a:spcBef>
              <a:buClr>
                <a:srgbClr val="ffffff"/>
              </a:buClr>
              <a:buSzPct val="45000"/>
              <a:buFont typeface="Wingdings" charset="2"/>
              <a:buChar char=""/>
            </a:pPr>
            <a:r>
              <a:rPr b="0" lang="en-US" sz="2400" spc="-1" strike="noStrike">
                <a:latin typeface="Arial"/>
              </a:rPr>
              <a:t>Third Outline </a:t>
            </a:r>
            <a:r>
              <a:rPr b="0" lang="en-US" sz="2400" spc="-1" strike="noStrike">
                <a:latin typeface="Arial"/>
              </a:rPr>
              <a:t>Level</a:t>
            </a:r>
            <a:endParaRPr b="0" lang="en-US" sz="2400" spc="-1" strike="noStrike">
              <a:latin typeface="Arial"/>
            </a:endParaRPr>
          </a:p>
          <a:p>
            <a:pPr lvl="3" marL="1728000" indent="-216000">
              <a:spcBef>
                <a:spcPts val="567"/>
              </a:spcBef>
              <a:buClr>
                <a:srgbClr val="ffffff"/>
              </a:buClr>
              <a:buSzPct val="75000"/>
              <a:buFont typeface="Symbol" charset="2"/>
              <a:buChar char=""/>
            </a:pPr>
            <a:r>
              <a:rPr b="0" lang="en-US" sz="2000" spc="-1" strike="noStrike">
                <a:latin typeface="Arial"/>
              </a:rPr>
              <a:t>Fourth Outline </a:t>
            </a:r>
            <a:r>
              <a:rPr b="0" lang="en-US" sz="2000" spc="-1" strike="noStrike">
                <a:latin typeface="Arial"/>
              </a:rPr>
              <a:t>Level</a:t>
            </a:r>
            <a:endParaRPr b="0" lang="en-US" sz="2000" spc="-1" strike="noStrike">
              <a:latin typeface="Arial"/>
            </a:endParaRPr>
          </a:p>
          <a:p>
            <a:pPr lvl="4" marL="2160000" indent="-216000">
              <a:spcBef>
                <a:spcPts val="283"/>
              </a:spcBef>
              <a:buClr>
                <a:srgbClr val="ffffff"/>
              </a:buClr>
              <a:buSzPct val="45000"/>
              <a:buFont typeface="Wingdings" charset="2"/>
              <a:buChar char=""/>
            </a:pPr>
            <a:r>
              <a:rPr b="0" lang="en-US" sz="2000" spc="-1" strike="noStrike">
                <a:latin typeface="Arial"/>
              </a:rPr>
              <a:t>Fifth Outline </a:t>
            </a:r>
            <a:r>
              <a:rPr b="0" lang="en-US" sz="2000" spc="-1" strike="noStrike">
                <a:latin typeface="Arial"/>
              </a:rPr>
              <a:t>Level</a:t>
            </a:r>
            <a:endParaRPr b="0" lang="en-US" sz="2000" spc="-1" strike="noStrike">
              <a:latin typeface="Arial"/>
            </a:endParaRPr>
          </a:p>
          <a:p>
            <a:pPr lvl="5" marL="2592000" indent="-216000">
              <a:spcBef>
                <a:spcPts val="283"/>
              </a:spcBef>
              <a:buClr>
                <a:srgbClr val="ffffff"/>
              </a:buClr>
              <a:buSzPct val="45000"/>
              <a:buFont typeface="Wingdings" charset="2"/>
              <a:buChar char=""/>
            </a:pPr>
            <a:r>
              <a:rPr b="0" lang="en-US" sz="2000" spc="-1" strike="noStrike">
                <a:latin typeface="Arial"/>
              </a:rPr>
              <a:t>Sixth </a:t>
            </a:r>
            <a:r>
              <a:rPr b="0" lang="en-US" sz="2000" spc="-1" strike="noStrike">
                <a:latin typeface="Arial"/>
              </a:rPr>
              <a:t>Outline </a:t>
            </a:r>
            <a:r>
              <a:rPr b="0" lang="en-US" sz="2000" spc="-1" strike="noStrike">
                <a:latin typeface="Arial"/>
              </a:rPr>
              <a:t>Level</a:t>
            </a:r>
            <a:endParaRPr b="0" lang="en-US" sz="2000" spc="-1" strike="noStrike">
              <a:latin typeface="Arial"/>
            </a:endParaRPr>
          </a:p>
          <a:p>
            <a:pPr lvl="6" marL="3024000" indent="-216000">
              <a:spcBef>
                <a:spcPts val="283"/>
              </a:spcBef>
              <a:buClr>
                <a:srgbClr val="ffffff"/>
              </a:buClr>
              <a:buSzPct val="45000"/>
              <a:buFont typeface="Wingdings" charset="2"/>
              <a:buChar char=""/>
            </a:pPr>
            <a:r>
              <a:rPr b="0" lang="en-US" sz="2000" spc="-1" strike="noStrike">
                <a:latin typeface="Arial"/>
              </a:rPr>
              <a:t>Seve</a:t>
            </a:r>
            <a:r>
              <a:rPr b="0" lang="en-US" sz="2000" spc="-1" strike="noStrike">
                <a:latin typeface="Arial"/>
              </a:rPr>
              <a:t>nth </a:t>
            </a:r>
            <a:r>
              <a:rPr b="0" lang="en-US" sz="2000" spc="-1" strike="noStrike">
                <a:latin typeface="Arial"/>
              </a:rPr>
              <a:t>Outli</a:t>
            </a:r>
            <a:r>
              <a:rPr b="0" lang="en-US" sz="2000" spc="-1" strike="noStrike">
                <a:latin typeface="Arial"/>
              </a:rPr>
              <a:t>ne </a:t>
            </a:r>
            <a:r>
              <a:rPr b="0" lang="en-US" sz="2000" spc="-1" strike="noStrike">
                <a:latin typeface="Arial"/>
              </a:rPr>
              <a:t>Leve</a:t>
            </a:r>
            <a:r>
              <a:rPr b="0" lang="en-US" sz="2000" spc="-1" strike="noStrike">
                <a:latin typeface="Arial"/>
              </a:rPr>
              <a:t>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45" name="Google Shape;20;p3"/>
          <p:cNvGrpSpPr/>
          <p:nvPr/>
        </p:nvGrpSpPr>
        <p:grpSpPr>
          <a:xfrm>
            <a:off x="4406760" y="-360"/>
            <a:ext cx="4736880" cy="5143320"/>
            <a:chOff x="4406760" y="-360"/>
            <a:chExt cx="4736880" cy="5143320"/>
          </a:xfrm>
        </p:grpSpPr>
        <p:sp>
          <p:nvSpPr>
            <p:cNvPr id="46" name="Google Shape;21;p3"/>
            <p:cNvSpPr/>
            <p:nvPr/>
          </p:nvSpPr>
          <p:spPr>
            <a:xfrm rot="5400000">
              <a:off x="4408200" y="-1800"/>
              <a:ext cx="4733280" cy="4736880"/>
            </a:xfrm>
            <a:prstGeom prst="diagStripe">
              <a:avLst>
                <a:gd name="adj" fmla="val 49469"/>
              </a:avLst>
            </a:prstGeom>
            <a:solidFill>
              <a:schemeClr val="lt1">
                <a:alpha val="3000"/>
              </a:schemeClr>
            </a:solidFill>
            <a:ln w="0">
              <a:noFill/>
            </a:ln>
          </p:spPr>
          <p:style>
            <a:lnRef idx="0"/>
            <a:fillRef idx="0"/>
            <a:effectRef idx="0"/>
            <a:fontRef idx="minor"/>
          </p:style>
        </p:sp>
        <p:sp>
          <p:nvSpPr>
            <p:cNvPr id="47" name="Google Shape;22;p3"/>
            <p:cNvSpPr/>
            <p:nvPr/>
          </p:nvSpPr>
          <p:spPr>
            <a:xfrm rot="5400000">
              <a:off x="4841640" y="5040"/>
              <a:ext cx="4297320" cy="4286160"/>
            </a:xfrm>
            <a:prstGeom prst="diagStripe">
              <a:avLst>
                <a:gd name="adj" fmla="val 0"/>
              </a:avLst>
            </a:prstGeom>
            <a:solidFill>
              <a:schemeClr val="lt1">
                <a:alpha val="3000"/>
              </a:schemeClr>
            </a:solidFill>
            <a:ln w="0">
              <a:noFill/>
            </a:ln>
          </p:spPr>
          <p:style>
            <a:lnRef idx="0"/>
            <a:fillRef idx="0"/>
            <a:effectRef idx="0"/>
            <a:fontRef idx="minor"/>
          </p:style>
        </p:sp>
        <p:sp>
          <p:nvSpPr>
            <p:cNvPr id="48" name="Google Shape;23;p3"/>
            <p:cNvSpPr/>
            <p:nvPr/>
          </p:nvSpPr>
          <p:spPr>
            <a:xfrm rot="16200000">
              <a:off x="5618520" y="12369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49" name="Google Shape;24;p3"/>
            <p:cNvSpPr/>
            <p:nvPr/>
          </p:nvSpPr>
          <p:spPr>
            <a:xfrm flipH="1">
              <a:off x="5849280" y="14439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50" name="Google Shape;25;p3"/>
            <p:cNvSpPr/>
            <p:nvPr/>
          </p:nvSpPr>
          <p:spPr>
            <a:xfrm rot="16200000">
              <a:off x="5987160" y="24699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51" name="Google Shape;26;p3"/>
            <p:cNvSpPr/>
            <p:nvPr/>
          </p:nvSpPr>
          <p:spPr>
            <a:xfrm flipH="1">
              <a:off x="6221520" y="26769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52" name="Google Shape;27;p3"/>
            <p:cNvSpPr/>
            <p:nvPr/>
          </p:nvSpPr>
          <p:spPr>
            <a:xfrm rot="16200000">
              <a:off x="6675480" y="18626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53" name="Google Shape;28;p3"/>
            <p:cNvSpPr/>
            <p:nvPr/>
          </p:nvSpPr>
          <p:spPr>
            <a:xfrm flipH="1">
              <a:off x="6907320" y="2069640"/>
              <a:ext cx="808200" cy="808200"/>
            </a:xfrm>
            <a:prstGeom prst="diagStripe">
              <a:avLst>
                <a:gd name="adj" fmla="val 50000"/>
              </a:avLst>
            </a:prstGeom>
            <a:solidFill>
              <a:schemeClr val="lt2"/>
            </a:solidFill>
            <a:ln w="0">
              <a:noFill/>
            </a:ln>
          </p:spPr>
          <p:style>
            <a:lnRef idx="0"/>
            <a:fillRef idx="0"/>
            <a:effectRef idx="0"/>
            <a:fontRef idx="minor"/>
          </p:style>
        </p:sp>
        <p:sp>
          <p:nvSpPr>
            <p:cNvPr id="54" name="Google Shape;29;p3"/>
            <p:cNvSpPr/>
            <p:nvPr/>
          </p:nvSpPr>
          <p:spPr>
            <a:xfrm rot="16200000">
              <a:off x="6861240" y="24782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55" name="Google Shape;30;p3"/>
            <p:cNvSpPr/>
            <p:nvPr/>
          </p:nvSpPr>
          <p:spPr>
            <a:xfrm flipH="1">
              <a:off x="7964640" y="269280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56" name="Google Shape;31;p3"/>
            <p:cNvSpPr/>
            <p:nvPr/>
          </p:nvSpPr>
          <p:spPr>
            <a:xfrm flipH="1">
              <a:off x="8144280" y="33087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57" name="Google Shape;32;p3"/>
            <p:cNvSpPr/>
            <p:nvPr/>
          </p:nvSpPr>
          <p:spPr>
            <a:xfrm rot="16200000">
              <a:off x="7047720" y="30956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58" name="Google Shape;33;p3"/>
            <p:cNvSpPr/>
            <p:nvPr/>
          </p:nvSpPr>
          <p:spPr>
            <a:xfrm flipH="1">
              <a:off x="7275960" y="33026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59" name="Google Shape;34;p3"/>
            <p:cNvSpPr/>
            <p:nvPr/>
          </p:nvSpPr>
          <p:spPr>
            <a:xfrm rot="16200000">
              <a:off x="7227360" y="3711240"/>
              <a:ext cx="808200" cy="808200"/>
            </a:xfrm>
            <a:prstGeom prst="diagStripe">
              <a:avLst>
                <a:gd name="adj" fmla="val 50000"/>
              </a:avLst>
            </a:prstGeom>
            <a:solidFill>
              <a:schemeClr val="accent1"/>
            </a:solidFill>
            <a:ln w="0">
              <a:noFill/>
            </a:ln>
          </p:spPr>
          <p:style>
            <a:lnRef idx="0"/>
            <a:fillRef idx="0"/>
            <a:effectRef idx="0"/>
            <a:fontRef idx="minor"/>
          </p:style>
        </p:sp>
        <p:sp>
          <p:nvSpPr>
            <p:cNvPr id="60" name="Google Shape;35;p3"/>
            <p:cNvSpPr/>
            <p:nvPr/>
          </p:nvSpPr>
          <p:spPr>
            <a:xfrm flipH="1">
              <a:off x="7461720" y="39182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61" name="Google Shape;36;p3"/>
            <p:cNvSpPr/>
            <p:nvPr/>
          </p:nvSpPr>
          <p:spPr>
            <a:xfrm rot="16200000">
              <a:off x="8102520" y="37191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62" name="Google Shape;37;p3"/>
            <p:cNvSpPr/>
            <p:nvPr/>
          </p:nvSpPr>
          <p:spPr>
            <a:xfrm flipH="1">
              <a:off x="8333640" y="392580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63" name="Google Shape;38;p3"/>
            <p:cNvSpPr/>
            <p:nvPr/>
          </p:nvSpPr>
          <p:spPr>
            <a:xfrm rot="16200000">
              <a:off x="8288280" y="4334760"/>
              <a:ext cx="808200" cy="808200"/>
            </a:xfrm>
            <a:prstGeom prst="diagStripe">
              <a:avLst>
                <a:gd name="adj" fmla="val 50000"/>
              </a:avLst>
            </a:prstGeom>
            <a:solidFill>
              <a:schemeClr val="lt1">
                <a:alpha val="7000"/>
              </a:schemeClr>
            </a:solidFill>
            <a:ln w="0">
              <a:noFill/>
            </a:ln>
          </p:spPr>
          <p:style>
            <a:lnRef idx="0"/>
            <a:fillRef idx="0"/>
            <a:effectRef idx="0"/>
            <a:fontRef idx="minor"/>
          </p:style>
        </p:sp>
      </p:grpSp>
      <p:sp>
        <p:nvSpPr>
          <p:cNvPr id="64" name="PlaceHolder 1"/>
          <p:cNvSpPr>
            <a:spLocks noGrp="1"/>
          </p:cNvSpPr>
          <p:nvPr>
            <p:ph type="sldNum" idx="2"/>
          </p:nvPr>
        </p:nvSpPr>
        <p:spPr>
          <a:xfrm>
            <a:off x="8472600" y="4663080"/>
            <a:ext cx="547920" cy="392760"/>
          </a:xfrm>
          <a:prstGeom prst="rect">
            <a:avLst/>
          </a:prstGeom>
          <a:noFill/>
          <a:ln w="0">
            <a:noFill/>
          </a:ln>
        </p:spPr>
        <p:txBody>
          <a:bodyPr lIns="90000" rIns="90000" tIns="91440" bIns="91440" anchor="ctr">
            <a:noAutofit/>
          </a:bodyPr>
          <a:lstStyle>
            <a:lvl1pPr algn="r">
              <a:lnSpc>
                <a:spcPct val="100000"/>
              </a:lnSpc>
              <a:buNone/>
              <a:tabLst>
                <a:tab algn="l" pos="0"/>
              </a:tabLst>
              <a:defRPr b="0" lang="en" sz="1000" spc="-1" strike="noStrike">
                <a:solidFill>
                  <a:srgbClr val="ffffff"/>
                </a:solidFill>
                <a:latin typeface="Lato"/>
                <a:ea typeface="Lato"/>
              </a:defRPr>
            </a:lvl1pPr>
          </a:lstStyle>
          <a:p>
            <a:pPr algn="r">
              <a:lnSpc>
                <a:spcPct val="100000"/>
              </a:lnSpc>
              <a:buNone/>
              <a:tabLst>
                <a:tab algn="l" pos="0"/>
              </a:tabLst>
            </a:pPr>
            <a:fld id="{682346D0-1381-429D-AB99-1EEA2FF0121F}" type="slidenum">
              <a:rPr b="0" lang="en" sz="1000" spc="-1" strike="noStrike">
                <a:solidFill>
                  <a:srgbClr val="ffffff"/>
                </a:solidFill>
                <a:latin typeface="Lato"/>
                <a:ea typeface="Lato"/>
              </a:rPr>
              <a:t>&lt;number&gt;</a:t>
            </a:fld>
            <a:endParaRPr b="0" lang="en-US" sz="1000" spc="-1" strike="noStrike">
              <a:latin typeface="Times New Roman"/>
            </a:endParaRPr>
          </a:p>
        </p:txBody>
      </p:sp>
      <p:sp>
        <p:nvSpPr>
          <p:cNvPr id="65"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66"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ffffff"/>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ffffff"/>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ffffff"/>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ffffff"/>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ffffff"/>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ffffff"/>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103" name="Google Shape;42;p4"/>
          <p:cNvGrpSpPr/>
          <p:nvPr/>
        </p:nvGrpSpPr>
        <p:grpSpPr>
          <a:xfrm>
            <a:off x="0" y="381600"/>
            <a:ext cx="1036800" cy="1015200"/>
            <a:chOff x="0" y="381600"/>
            <a:chExt cx="1036800" cy="1015200"/>
          </a:xfrm>
        </p:grpSpPr>
        <p:sp>
          <p:nvSpPr>
            <p:cNvPr id="104" name="Google Shape;43;p4"/>
            <p:cNvSpPr/>
            <p:nvPr/>
          </p:nvSpPr>
          <p:spPr>
            <a:xfrm rot="16200000">
              <a:off x="0" y="381600"/>
              <a:ext cx="808200" cy="808200"/>
            </a:xfrm>
            <a:prstGeom prst="diagStripe">
              <a:avLst>
                <a:gd name="adj" fmla="val 50000"/>
              </a:avLst>
            </a:prstGeom>
            <a:solidFill>
              <a:schemeClr val="accent1"/>
            </a:solidFill>
            <a:ln w="0">
              <a:noFill/>
            </a:ln>
          </p:spPr>
          <p:style>
            <a:lnRef idx="0"/>
            <a:fillRef idx="0"/>
            <a:effectRef idx="0"/>
            <a:fontRef idx="minor"/>
          </p:style>
        </p:sp>
        <p:sp>
          <p:nvSpPr>
            <p:cNvPr id="105" name="Google Shape;44;p4"/>
            <p:cNvSpPr/>
            <p:nvPr/>
          </p:nvSpPr>
          <p:spPr>
            <a:xfrm flipH="1">
              <a:off x="228240" y="588600"/>
              <a:ext cx="808200" cy="808200"/>
            </a:xfrm>
            <a:prstGeom prst="diagStripe">
              <a:avLst>
                <a:gd name="adj" fmla="val 50000"/>
              </a:avLst>
            </a:prstGeom>
            <a:solidFill>
              <a:schemeClr val="lt2"/>
            </a:solidFill>
            <a:ln w="0">
              <a:noFill/>
            </a:ln>
          </p:spPr>
          <p:style>
            <a:lnRef idx="0"/>
            <a:fillRef idx="0"/>
            <a:effectRef idx="0"/>
            <a:fontRef idx="minor"/>
          </p:style>
        </p:sp>
      </p:grpSp>
      <p:sp>
        <p:nvSpPr>
          <p:cNvPr id="106" name="PlaceHolder 1"/>
          <p:cNvSpPr>
            <a:spLocks noGrp="1"/>
          </p:cNvSpPr>
          <p:nvPr>
            <p:ph type="title"/>
          </p:nvPr>
        </p:nvSpPr>
        <p:spPr>
          <a:xfrm>
            <a:off x="1297440" y="393840"/>
            <a:ext cx="3798360" cy="1492560"/>
          </a:xfrm>
          <a:prstGeom prst="rect">
            <a:avLst/>
          </a:prstGeom>
          <a:noFill/>
          <a:ln w="0">
            <a:noFill/>
          </a:ln>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107" name="PlaceHolder 2"/>
          <p:cNvSpPr>
            <a:spLocks noGrp="1"/>
          </p:cNvSpPr>
          <p:nvPr>
            <p:ph type="body"/>
          </p:nvPr>
        </p:nvSpPr>
        <p:spPr>
          <a:xfrm>
            <a:off x="1297440" y="1972440"/>
            <a:ext cx="3798360" cy="2415240"/>
          </a:xfrm>
          <a:prstGeom prst="rect">
            <a:avLst/>
          </a:prstGeom>
          <a:noFill/>
          <a:ln w="0">
            <a:noFill/>
          </a:ln>
        </p:spPr>
        <p:txBody>
          <a:bodyPr lIns="0" rIns="0" tIns="0" bIns="0" anchor="t">
            <a:normAutofit fontScale="84000"/>
          </a:bodyPr>
          <a:p>
            <a:pPr marL="432000" indent="-324000">
              <a:spcBef>
                <a:spcPts val="1417"/>
              </a:spcBef>
              <a:buClr>
                <a:srgbClr val="ffffff"/>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ffffff"/>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ffffff"/>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ffffff"/>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ffffff"/>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ffffff"/>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ffffff"/>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08" name="PlaceHolder 3"/>
          <p:cNvSpPr>
            <a:spLocks noGrp="1"/>
          </p:cNvSpPr>
          <p:nvPr>
            <p:ph type="sldNum" idx="3"/>
          </p:nvPr>
        </p:nvSpPr>
        <p:spPr>
          <a:xfrm>
            <a:off x="8472600" y="4663080"/>
            <a:ext cx="547920" cy="392760"/>
          </a:xfrm>
          <a:prstGeom prst="rect">
            <a:avLst/>
          </a:prstGeom>
          <a:noFill/>
          <a:ln w="0">
            <a:noFill/>
          </a:ln>
        </p:spPr>
        <p:txBody>
          <a:bodyPr lIns="90000" rIns="90000" tIns="91440" bIns="91440" anchor="ctr">
            <a:noAutofit/>
          </a:bodyPr>
          <a:lstStyle>
            <a:lvl1pPr algn="r">
              <a:lnSpc>
                <a:spcPct val="100000"/>
              </a:lnSpc>
              <a:buNone/>
              <a:tabLst>
                <a:tab algn="l" pos="0"/>
              </a:tabLst>
              <a:defRPr b="0" lang="en" sz="1000" spc="-1" strike="noStrike">
                <a:solidFill>
                  <a:srgbClr val="ffffff"/>
                </a:solidFill>
                <a:latin typeface="Lato"/>
                <a:ea typeface="Lato"/>
              </a:defRPr>
            </a:lvl1pPr>
          </a:lstStyle>
          <a:p>
            <a:pPr algn="r">
              <a:lnSpc>
                <a:spcPct val="100000"/>
              </a:lnSpc>
              <a:buNone/>
              <a:tabLst>
                <a:tab algn="l" pos="0"/>
              </a:tabLst>
            </a:pPr>
            <a:fld id="{EBCC0020-A18F-4947-8785-C12B189EBDDF}" type="slidenum">
              <a:rPr b="0" lang="en" sz="1000" spc="-1" strike="noStrike">
                <a:solidFill>
                  <a:srgbClr val="ffffff"/>
                </a:solidFill>
                <a:latin typeface="Lato"/>
                <a:ea typeface="Lato"/>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145" name="Google Shape;49;p5"/>
          <p:cNvGrpSpPr/>
          <p:nvPr/>
        </p:nvGrpSpPr>
        <p:grpSpPr>
          <a:xfrm>
            <a:off x="0" y="381600"/>
            <a:ext cx="1036800" cy="1015200"/>
            <a:chOff x="0" y="381600"/>
            <a:chExt cx="1036800" cy="1015200"/>
          </a:xfrm>
        </p:grpSpPr>
        <p:sp>
          <p:nvSpPr>
            <p:cNvPr id="146" name="Google Shape;50;p5"/>
            <p:cNvSpPr/>
            <p:nvPr/>
          </p:nvSpPr>
          <p:spPr>
            <a:xfrm rot="16200000">
              <a:off x="0" y="381600"/>
              <a:ext cx="808200" cy="808200"/>
            </a:xfrm>
            <a:prstGeom prst="diagStripe">
              <a:avLst>
                <a:gd name="adj" fmla="val 50000"/>
              </a:avLst>
            </a:prstGeom>
            <a:solidFill>
              <a:schemeClr val="accent1"/>
            </a:solidFill>
            <a:ln w="0">
              <a:noFill/>
            </a:ln>
          </p:spPr>
          <p:style>
            <a:lnRef idx="0"/>
            <a:fillRef idx="0"/>
            <a:effectRef idx="0"/>
            <a:fontRef idx="minor"/>
          </p:style>
        </p:sp>
        <p:sp>
          <p:nvSpPr>
            <p:cNvPr id="147" name="Google Shape;51;p5"/>
            <p:cNvSpPr/>
            <p:nvPr/>
          </p:nvSpPr>
          <p:spPr>
            <a:xfrm flipH="1">
              <a:off x="228240" y="588600"/>
              <a:ext cx="808200" cy="808200"/>
            </a:xfrm>
            <a:prstGeom prst="diagStripe">
              <a:avLst>
                <a:gd name="adj" fmla="val 50000"/>
              </a:avLst>
            </a:prstGeom>
            <a:solidFill>
              <a:schemeClr val="lt2"/>
            </a:solidFill>
            <a:ln w="0">
              <a:noFill/>
            </a:ln>
          </p:spPr>
          <p:style>
            <a:lnRef idx="0"/>
            <a:fillRef idx="0"/>
            <a:effectRef idx="0"/>
            <a:fontRef idx="minor"/>
          </p:style>
        </p:sp>
      </p:grpSp>
      <p:sp>
        <p:nvSpPr>
          <p:cNvPr id="148" name="PlaceHolder 1"/>
          <p:cNvSpPr>
            <a:spLocks noGrp="1"/>
          </p:cNvSpPr>
          <p:nvPr>
            <p:ph type="title"/>
          </p:nvPr>
        </p:nvSpPr>
        <p:spPr>
          <a:xfrm>
            <a:off x="1297440" y="393840"/>
            <a:ext cx="3798360" cy="1492560"/>
          </a:xfrm>
          <a:prstGeom prst="rect">
            <a:avLst/>
          </a:prstGeom>
          <a:noFill/>
          <a:ln w="0">
            <a:noFill/>
          </a:ln>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149" name="PlaceHolder 2"/>
          <p:cNvSpPr>
            <a:spLocks noGrp="1"/>
          </p:cNvSpPr>
          <p:nvPr>
            <p:ph type="body"/>
          </p:nvPr>
        </p:nvSpPr>
        <p:spPr>
          <a:xfrm>
            <a:off x="1297440" y="1972440"/>
            <a:ext cx="1853280" cy="2415240"/>
          </a:xfrm>
          <a:prstGeom prst="rect">
            <a:avLst/>
          </a:prstGeom>
          <a:noFill/>
          <a:ln w="0">
            <a:noFill/>
          </a:ln>
        </p:spPr>
        <p:txBody>
          <a:bodyPr lIns="0" rIns="0" tIns="0" bIns="0" anchor="t">
            <a:normAutofit fontScale="43000"/>
          </a:bodyPr>
          <a:p>
            <a:pPr marL="432000" indent="-324000">
              <a:spcBef>
                <a:spcPts val="1417"/>
              </a:spcBef>
              <a:buClr>
                <a:srgbClr val="ffffff"/>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ffffff"/>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ffffff"/>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ffffff"/>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ffffff"/>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ffffff"/>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ffffff"/>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50" name="PlaceHolder 3"/>
          <p:cNvSpPr>
            <a:spLocks noGrp="1"/>
          </p:cNvSpPr>
          <p:nvPr>
            <p:ph type="body"/>
          </p:nvPr>
        </p:nvSpPr>
        <p:spPr>
          <a:xfrm>
            <a:off x="3244320" y="1972440"/>
            <a:ext cx="1853280" cy="2415240"/>
          </a:xfrm>
          <a:prstGeom prst="rect">
            <a:avLst/>
          </a:prstGeom>
          <a:noFill/>
          <a:ln w="0">
            <a:noFill/>
          </a:ln>
        </p:spPr>
        <p:txBody>
          <a:bodyPr lIns="0" rIns="0" tIns="0" bIns="0" anchor="t">
            <a:normAutofit fontScale="43000"/>
          </a:bodyPr>
          <a:p>
            <a:pPr marL="432000" indent="-324000">
              <a:spcBef>
                <a:spcPts val="1417"/>
              </a:spcBef>
              <a:buClr>
                <a:srgbClr val="ffffff"/>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ffffff"/>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ffffff"/>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ffffff"/>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ffffff"/>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ffffff"/>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ffffff"/>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51" name="PlaceHolder 4"/>
          <p:cNvSpPr>
            <a:spLocks noGrp="1"/>
          </p:cNvSpPr>
          <p:nvPr>
            <p:ph type="sldNum" idx="4"/>
          </p:nvPr>
        </p:nvSpPr>
        <p:spPr>
          <a:xfrm>
            <a:off x="8472600" y="4663080"/>
            <a:ext cx="547920" cy="392760"/>
          </a:xfrm>
          <a:prstGeom prst="rect">
            <a:avLst/>
          </a:prstGeom>
          <a:noFill/>
          <a:ln w="0">
            <a:noFill/>
          </a:ln>
        </p:spPr>
        <p:txBody>
          <a:bodyPr lIns="90000" rIns="90000" tIns="91440" bIns="91440" anchor="ctr">
            <a:noAutofit/>
          </a:bodyPr>
          <a:lstStyle>
            <a:lvl1pPr algn="r">
              <a:lnSpc>
                <a:spcPct val="100000"/>
              </a:lnSpc>
              <a:buNone/>
              <a:tabLst>
                <a:tab algn="l" pos="0"/>
              </a:tabLst>
              <a:defRPr b="0" lang="en" sz="1000" spc="-1" strike="noStrike">
                <a:solidFill>
                  <a:srgbClr val="ffffff"/>
                </a:solidFill>
                <a:latin typeface="Lato"/>
                <a:ea typeface="Lato"/>
              </a:defRPr>
            </a:lvl1pPr>
          </a:lstStyle>
          <a:p>
            <a:pPr algn="r">
              <a:lnSpc>
                <a:spcPct val="100000"/>
              </a:lnSpc>
              <a:buNone/>
              <a:tabLst>
                <a:tab algn="l" pos="0"/>
              </a:tabLst>
            </a:pPr>
            <a:fld id="{C950C03B-DE09-4B86-A30E-D4537CEF0226}" type="slidenum">
              <a:rPr b="0" lang="en" sz="1000" spc="-1" strike="noStrike">
                <a:solidFill>
                  <a:srgbClr val="ffffff"/>
                </a:solidFill>
                <a:latin typeface="Lato"/>
                <a:ea typeface="Lato"/>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188" name="Google Shape;63;p7"/>
          <p:cNvGrpSpPr/>
          <p:nvPr/>
        </p:nvGrpSpPr>
        <p:grpSpPr>
          <a:xfrm>
            <a:off x="0" y="381600"/>
            <a:ext cx="1036800" cy="1015200"/>
            <a:chOff x="0" y="381600"/>
            <a:chExt cx="1036800" cy="1015200"/>
          </a:xfrm>
        </p:grpSpPr>
        <p:sp>
          <p:nvSpPr>
            <p:cNvPr id="189" name="Google Shape;64;p7"/>
            <p:cNvSpPr/>
            <p:nvPr/>
          </p:nvSpPr>
          <p:spPr>
            <a:xfrm rot="16200000">
              <a:off x="0" y="381600"/>
              <a:ext cx="808200" cy="808200"/>
            </a:xfrm>
            <a:prstGeom prst="diagStripe">
              <a:avLst>
                <a:gd name="adj" fmla="val 50000"/>
              </a:avLst>
            </a:prstGeom>
            <a:solidFill>
              <a:schemeClr val="accent1"/>
            </a:solidFill>
            <a:ln w="0">
              <a:noFill/>
            </a:ln>
          </p:spPr>
          <p:style>
            <a:lnRef idx="0"/>
            <a:fillRef idx="0"/>
            <a:effectRef idx="0"/>
            <a:fontRef idx="minor"/>
          </p:style>
        </p:sp>
        <p:sp>
          <p:nvSpPr>
            <p:cNvPr id="190" name="Google Shape;65;p7"/>
            <p:cNvSpPr/>
            <p:nvPr/>
          </p:nvSpPr>
          <p:spPr>
            <a:xfrm flipH="1">
              <a:off x="228240" y="588600"/>
              <a:ext cx="808200" cy="808200"/>
            </a:xfrm>
            <a:prstGeom prst="diagStripe">
              <a:avLst>
                <a:gd name="adj" fmla="val 50000"/>
              </a:avLst>
            </a:prstGeom>
            <a:solidFill>
              <a:schemeClr val="lt2"/>
            </a:solidFill>
            <a:ln w="0">
              <a:noFill/>
            </a:ln>
          </p:spPr>
          <p:style>
            <a:lnRef idx="0"/>
            <a:fillRef idx="0"/>
            <a:effectRef idx="0"/>
            <a:fontRef idx="minor"/>
          </p:style>
        </p:sp>
      </p:grpSp>
      <p:sp>
        <p:nvSpPr>
          <p:cNvPr id="191" name="PlaceHolder 1"/>
          <p:cNvSpPr>
            <a:spLocks noGrp="1"/>
          </p:cNvSpPr>
          <p:nvPr>
            <p:ph type="sldNum" idx="5"/>
          </p:nvPr>
        </p:nvSpPr>
        <p:spPr>
          <a:xfrm>
            <a:off x="8472600" y="4663080"/>
            <a:ext cx="547920" cy="392760"/>
          </a:xfrm>
          <a:prstGeom prst="rect">
            <a:avLst/>
          </a:prstGeom>
          <a:noFill/>
          <a:ln w="0">
            <a:noFill/>
          </a:ln>
        </p:spPr>
        <p:txBody>
          <a:bodyPr lIns="90000" rIns="90000" tIns="91440" bIns="91440" anchor="ctr">
            <a:noAutofit/>
          </a:bodyPr>
          <a:lstStyle>
            <a:lvl1pPr algn="r">
              <a:lnSpc>
                <a:spcPct val="100000"/>
              </a:lnSpc>
              <a:buNone/>
              <a:tabLst>
                <a:tab algn="l" pos="0"/>
              </a:tabLst>
              <a:defRPr b="0" lang="en" sz="1000" spc="-1" strike="noStrike">
                <a:solidFill>
                  <a:srgbClr val="ffffff"/>
                </a:solidFill>
                <a:latin typeface="Lato"/>
                <a:ea typeface="Lato"/>
              </a:defRPr>
            </a:lvl1pPr>
          </a:lstStyle>
          <a:p>
            <a:pPr algn="r">
              <a:lnSpc>
                <a:spcPct val="100000"/>
              </a:lnSpc>
              <a:buNone/>
              <a:tabLst>
                <a:tab algn="l" pos="0"/>
              </a:tabLst>
            </a:pPr>
            <a:fld id="{454855C1-3CCB-4C5F-A4CE-2C8B4ED57EDB}" type="slidenum">
              <a:rPr b="0" lang="en" sz="1000" spc="-1" strike="noStrike">
                <a:solidFill>
                  <a:srgbClr val="ffffff"/>
                </a:solidFill>
                <a:latin typeface="Lato"/>
                <a:ea typeface="Lato"/>
              </a:rPr>
              <a:t>&lt;number&gt;</a:t>
            </a:fld>
            <a:endParaRPr b="0" lang="en-US" sz="1000" spc="-1" strike="noStrike">
              <a:latin typeface="Times New Roman"/>
            </a:endParaRPr>
          </a:p>
        </p:txBody>
      </p:sp>
      <p:sp>
        <p:nvSpPr>
          <p:cNvPr id="192"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193"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ffffff"/>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ffffff"/>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ffffff"/>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ffffff"/>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ffffff"/>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ffffff"/>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230" name="Google Shape;106;p11"/>
          <p:cNvGrpSpPr/>
          <p:nvPr/>
        </p:nvGrpSpPr>
        <p:grpSpPr>
          <a:xfrm>
            <a:off x="4406760" y="-360"/>
            <a:ext cx="4736880" cy="5143320"/>
            <a:chOff x="4406760" y="-360"/>
            <a:chExt cx="4736880" cy="5143320"/>
          </a:xfrm>
        </p:grpSpPr>
        <p:sp>
          <p:nvSpPr>
            <p:cNvPr id="231" name="Google Shape;107;p11"/>
            <p:cNvSpPr/>
            <p:nvPr/>
          </p:nvSpPr>
          <p:spPr>
            <a:xfrm rot="5400000">
              <a:off x="4408200" y="-1800"/>
              <a:ext cx="4733280" cy="4736880"/>
            </a:xfrm>
            <a:prstGeom prst="diagStripe">
              <a:avLst>
                <a:gd name="adj" fmla="val 49469"/>
              </a:avLst>
            </a:prstGeom>
            <a:solidFill>
              <a:schemeClr val="lt1">
                <a:alpha val="3000"/>
              </a:schemeClr>
            </a:solidFill>
            <a:ln w="0">
              <a:noFill/>
            </a:ln>
          </p:spPr>
          <p:style>
            <a:lnRef idx="0"/>
            <a:fillRef idx="0"/>
            <a:effectRef idx="0"/>
            <a:fontRef idx="minor"/>
          </p:style>
        </p:sp>
        <p:sp>
          <p:nvSpPr>
            <p:cNvPr id="232" name="Google Shape;108;p11"/>
            <p:cNvSpPr/>
            <p:nvPr/>
          </p:nvSpPr>
          <p:spPr>
            <a:xfrm rot="5400000">
              <a:off x="4841640" y="5040"/>
              <a:ext cx="4297320" cy="4286160"/>
            </a:xfrm>
            <a:prstGeom prst="diagStripe">
              <a:avLst>
                <a:gd name="adj" fmla="val 0"/>
              </a:avLst>
            </a:prstGeom>
            <a:solidFill>
              <a:schemeClr val="lt1">
                <a:alpha val="3000"/>
              </a:schemeClr>
            </a:solidFill>
            <a:ln w="0">
              <a:noFill/>
            </a:ln>
          </p:spPr>
          <p:style>
            <a:lnRef idx="0"/>
            <a:fillRef idx="0"/>
            <a:effectRef idx="0"/>
            <a:fontRef idx="minor"/>
          </p:style>
        </p:sp>
        <p:sp>
          <p:nvSpPr>
            <p:cNvPr id="233" name="Google Shape;109;p11"/>
            <p:cNvSpPr/>
            <p:nvPr/>
          </p:nvSpPr>
          <p:spPr>
            <a:xfrm rot="16200000">
              <a:off x="5618520" y="12369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34" name="Google Shape;110;p11"/>
            <p:cNvSpPr/>
            <p:nvPr/>
          </p:nvSpPr>
          <p:spPr>
            <a:xfrm flipH="1">
              <a:off x="5849280" y="14439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35" name="Google Shape;111;p11"/>
            <p:cNvSpPr/>
            <p:nvPr/>
          </p:nvSpPr>
          <p:spPr>
            <a:xfrm rot="16200000">
              <a:off x="5987160" y="24699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36" name="Google Shape;112;p11"/>
            <p:cNvSpPr/>
            <p:nvPr/>
          </p:nvSpPr>
          <p:spPr>
            <a:xfrm flipH="1">
              <a:off x="6221520" y="26769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37" name="Google Shape;113;p11"/>
            <p:cNvSpPr/>
            <p:nvPr/>
          </p:nvSpPr>
          <p:spPr>
            <a:xfrm rot="16200000">
              <a:off x="6675480" y="18626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38" name="Google Shape;114;p11"/>
            <p:cNvSpPr/>
            <p:nvPr/>
          </p:nvSpPr>
          <p:spPr>
            <a:xfrm flipH="1">
              <a:off x="6907320" y="2069640"/>
              <a:ext cx="808200" cy="808200"/>
            </a:xfrm>
            <a:prstGeom prst="diagStripe">
              <a:avLst>
                <a:gd name="adj" fmla="val 50000"/>
              </a:avLst>
            </a:prstGeom>
            <a:solidFill>
              <a:schemeClr val="lt2"/>
            </a:solidFill>
            <a:ln w="0">
              <a:noFill/>
            </a:ln>
          </p:spPr>
          <p:style>
            <a:lnRef idx="0"/>
            <a:fillRef idx="0"/>
            <a:effectRef idx="0"/>
            <a:fontRef idx="minor"/>
          </p:style>
        </p:sp>
        <p:sp>
          <p:nvSpPr>
            <p:cNvPr id="239" name="Google Shape;115;p11"/>
            <p:cNvSpPr/>
            <p:nvPr/>
          </p:nvSpPr>
          <p:spPr>
            <a:xfrm rot="16200000">
              <a:off x="6861240" y="24782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40" name="Google Shape;116;p11"/>
            <p:cNvSpPr/>
            <p:nvPr/>
          </p:nvSpPr>
          <p:spPr>
            <a:xfrm flipH="1">
              <a:off x="7964640" y="269280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41" name="Google Shape;117;p11"/>
            <p:cNvSpPr/>
            <p:nvPr/>
          </p:nvSpPr>
          <p:spPr>
            <a:xfrm flipH="1">
              <a:off x="8144280" y="33087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42" name="Google Shape;118;p11"/>
            <p:cNvSpPr/>
            <p:nvPr/>
          </p:nvSpPr>
          <p:spPr>
            <a:xfrm rot="16200000">
              <a:off x="7047720" y="30956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43" name="Google Shape;119;p11"/>
            <p:cNvSpPr/>
            <p:nvPr/>
          </p:nvSpPr>
          <p:spPr>
            <a:xfrm flipH="1">
              <a:off x="7275960" y="33026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44" name="Google Shape;120;p11"/>
            <p:cNvSpPr/>
            <p:nvPr/>
          </p:nvSpPr>
          <p:spPr>
            <a:xfrm rot="16200000">
              <a:off x="7227360" y="3711240"/>
              <a:ext cx="808200" cy="808200"/>
            </a:xfrm>
            <a:prstGeom prst="diagStripe">
              <a:avLst>
                <a:gd name="adj" fmla="val 50000"/>
              </a:avLst>
            </a:prstGeom>
            <a:solidFill>
              <a:schemeClr val="accent1"/>
            </a:solidFill>
            <a:ln w="0">
              <a:noFill/>
            </a:ln>
          </p:spPr>
          <p:style>
            <a:lnRef idx="0"/>
            <a:fillRef idx="0"/>
            <a:effectRef idx="0"/>
            <a:fontRef idx="minor"/>
          </p:style>
        </p:sp>
        <p:sp>
          <p:nvSpPr>
            <p:cNvPr id="245" name="Google Shape;121;p11"/>
            <p:cNvSpPr/>
            <p:nvPr/>
          </p:nvSpPr>
          <p:spPr>
            <a:xfrm flipH="1">
              <a:off x="7461720" y="39182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46" name="Google Shape;122;p11"/>
            <p:cNvSpPr/>
            <p:nvPr/>
          </p:nvSpPr>
          <p:spPr>
            <a:xfrm rot="16200000">
              <a:off x="8102520" y="37191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47" name="Google Shape;123;p11"/>
            <p:cNvSpPr/>
            <p:nvPr/>
          </p:nvSpPr>
          <p:spPr>
            <a:xfrm flipH="1">
              <a:off x="8333640" y="392580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248" name="Google Shape;124;p11"/>
            <p:cNvSpPr/>
            <p:nvPr/>
          </p:nvSpPr>
          <p:spPr>
            <a:xfrm rot="16200000">
              <a:off x="8288280" y="4334760"/>
              <a:ext cx="808200" cy="808200"/>
            </a:xfrm>
            <a:prstGeom prst="diagStripe">
              <a:avLst>
                <a:gd name="adj" fmla="val 50000"/>
              </a:avLst>
            </a:prstGeom>
            <a:solidFill>
              <a:schemeClr val="lt1">
                <a:alpha val="7000"/>
              </a:schemeClr>
            </a:solidFill>
            <a:ln w="0">
              <a:noFill/>
            </a:ln>
          </p:spPr>
          <p:style>
            <a:lnRef idx="0"/>
            <a:fillRef idx="0"/>
            <a:effectRef idx="0"/>
            <a:fontRef idx="minor"/>
          </p:style>
        </p:sp>
      </p:grpSp>
      <p:sp>
        <p:nvSpPr>
          <p:cNvPr id="249" name="PlaceHolder 1"/>
          <p:cNvSpPr>
            <a:spLocks noGrp="1"/>
          </p:cNvSpPr>
          <p:nvPr>
            <p:ph type="sldNum" idx="6"/>
          </p:nvPr>
        </p:nvSpPr>
        <p:spPr>
          <a:xfrm>
            <a:off x="8472600" y="4663080"/>
            <a:ext cx="547920" cy="392760"/>
          </a:xfrm>
          <a:prstGeom prst="rect">
            <a:avLst/>
          </a:prstGeom>
          <a:noFill/>
          <a:ln w="0">
            <a:noFill/>
          </a:ln>
        </p:spPr>
        <p:txBody>
          <a:bodyPr lIns="90000" rIns="90000" tIns="91440" bIns="91440" anchor="ctr">
            <a:noAutofit/>
          </a:bodyPr>
          <a:lstStyle>
            <a:lvl1pPr algn="r">
              <a:lnSpc>
                <a:spcPct val="100000"/>
              </a:lnSpc>
              <a:buNone/>
              <a:tabLst>
                <a:tab algn="l" pos="0"/>
              </a:tabLst>
              <a:defRPr b="0" lang="en" sz="1000" spc="-1" strike="noStrike">
                <a:solidFill>
                  <a:srgbClr val="ffffff"/>
                </a:solidFill>
                <a:latin typeface="Lato"/>
                <a:ea typeface="Lato"/>
              </a:defRPr>
            </a:lvl1pPr>
          </a:lstStyle>
          <a:p>
            <a:pPr algn="r">
              <a:lnSpc>
                <a:spcPct val="100000"/>
              </a:lnSpc>
              <a:buNone/>
              <a:tabLst>
                <a:tab algn="l" pos="0"/>
              </a:tabLst>
            </a:pPr>
            <a:fld id="{E78158CA-CFB4-4AE8-AF59-AF930DD083AD}" type="slidenum">
              <a:rPr b="0" lang="en" sz="1000" spc="-1" strike="noStrike">
                <a:solidFill>
                  <a:srgbClr val="ffffff"/>
                </a:solidFill>
                <a:latin typeface="Lato"/>
                <a:ea typeface="Lato"/>
              </a:rPr>
              <a:t>&lt;number&gt;</a:t>
            </a:fld>
            <a:endParaRPr b="0" lang="en-US" sz="1000" spc="-1" strike="noStrike">
              <a:latin typeface="Times New Roman"/>
            </a:endParaRPr>
          </a:p>
        </p:txBody>
      </p:sp>
      <p:sp>
        <p:nvSpPr>
          <p:cNvPr id="250"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251"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ffffff"/>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ffffff"/>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ffffff"/>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ffffff"/>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ffffff"/>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ffffff"/>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288" name="Google Shape;92;p9"/>
          <p:cNvGrpSpPr/>
          <p:nvPr/>
        </p:nvGrpSpPr>
        <p:grpSpPr>
          <a:xfrm>
            <a:off x="0" y="381600"/>
            <a:ext cx="1036800" cy="1015200"/>
            <a:chOff x="0" y="381600"/>
            <a:chExt cx="1036800" cy="1015200"/>
          </a:xfrm>
        </p:grpSpPr>
        <p:sp>
          <p:nvSpPr>
            <p:cNvPr id="289" name="Google Shape;93;p9"/>
            <p:cNvSpPr/>
            <p:nvPr/>
          </p:nvSpPr>
          <p:spPr>
            <a:xfrm rot="16200000">
              <a:off x="0" y="381600"/>
              <a:ext cx="808200" cy="808200"/>
            </a:xfrm>
            <a:prstGeom prst="diagStripe">
              <a:avLst>
                <a:gd name="adj" fmla="val 50000"/>
              </a:avLst>
            </a:prstGeom>
            <a:solidFill>
              <a:schemeClr val="accent1"/>
            </a:solidFill>
            <a:ln w="0">
              <a:noFill/>
            </a:ln>
          </p:spPr>
          <p:style>
            <a:lnRef idx="0"/>
            <a:fillRef idx="0"/>
            <a:effectRef idx="0"/>
            <a:fontRef idx="minor"/>
          </p:style>
        </p:sp>
        <p:sp>
          <p:nvSpPr>
            <p:cNvPr id="290" name="Google Shape;94;p9"/>
            <p:cNvSpPr/>
            <p:nvPr/>
          </p:nvSpPr>
          <p:spPr>
            <a:xfrm flipH="1">
              <a:off x="228240" y="588600"/>
              <a:ext cx="808200" cy="808200"/>
            </a:xfrm>
            <a:prstGeom prst="diagStripe">
              <a:avLst>
                <a:gd name="adj" fmla="val 50000"/>
              </a:avLst>
            </a:prstGeom>
            <a:solidFill>
              <a:schemeClr val="lt2"/>
            </a:solidFill>
            <a:ln w="0">
              <a:noFill/>
            </a:ln>
          </p:spPr>
          <p:style>
            <a:lnRef idx="0"/>
            <a:fillRef idx="0"/>
            <a:effectRef idx="0"/>
            <a:fontRef idx="minor"/>
          </p:style>
        </p:sp>
      </p:grpSp>
      <p:sp>
        <p:nvSpPr>
          <p:cNvPr id="291" name="PlaceHolder 1"/>
          <p:cNvSpPr>
            <a:spLocks noGrp="1"/>
          </p:cNvSpPr>
          <p:nvPr>
            <p:ph type="sldNum" idx="7"/>
          </p:nvPr>
        </p:nvSpPr>
        <p:spPr>
          <a:xfrm>
            <a:off x="8472600" y="4663080"/>
            <a:ext cx="547920" cy="392760"/>
          </a:xfrm>
          <a:prstGeom prst="rect">
            <a:avLst/>
          </a:prstGeom>
          <a:noFill/>
          <a:ln w="0">
            <a:noFill/>
          </a:ln>
        </p:spPr>
        <p:txBody>
          <a:bodyPr lIns="90000" rIns="90000" tIns="91440" bIns="91440" anchor="ctr">
            <a:noAutofit/>
          </a:bodyPr>
          <a:lstStyle>
            <a:lvl1pPr algn="r">
              <a:lnSpc>
                <a:spcPct val="100000"/>
              </a:lnSpc>
              <a:buNone/>
              <a:tabLst>
                <a:tab algn="l" pos="0"/>
              </a:tabLst>
              <a:defRPr b="0" lang="en" sz="1000" spc="-1" strike="noStrike">
                <a:solidFill>
                  <a:srgbClr val="ffffff"/>
                </a:solidFill>
                <a:latin typeface="Lato"/>
                <a:ea typeface="Lato"/>
              </a:defRPr>
            </a:lvl1pPr>
          </a:lstStyle>
          <a:p>
            <a:pPr algn="r">
              <a:lnSpc>
                <a:spcPct val="100000"/>
              </a:lnSpc>
              <a:buNone/>
              <a:tabLst>
                <a:tab algn="l" pos="0"/>
              </a:tabLst>
            </a:pPr>
            <a:fld id="{96B95BEA-C493-4C9C-9A30-FD9617BDF486}" type="slidenum">
              <a:rPr b="0" lang="en" sz="1000" spc="-1" strike="noStrike">
                <a:solidFill>
                  <a:srgbClr val="ffffff"/>
                </a:solidFill>
                <a:latin typeface="Lato"/>
                <a:ea typeface="Lato"/>
              </a:rPr>
              <a:t>&lt;number&gt;</a:t>
            </a:fld>
            <a:endParaRPr b="0" lang="en-US" sz="1000" spc="-1" strike="noStrike">
              <a:latin typeface="Times New Roman"/>
            </a:endParaRPr>
          </a:p>
        </p:txBody>
      </p:sp>
      <p:sp>
        <p:nvSpPr>
          <p:cNvPr id="292"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293"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ffffff"/>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ffffff"/>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ffffff"/>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ffffff"/>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ffffff"/>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ffffff"/>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330" name="PlaceHolder 1"/>
          <p:cNvSpPr>
            <a:spLocks noGrp="1"/>
          </p:cNvSpPr>
          <p:nvPr>
            <p:ph type="sldNum" idx="8"/>
          </p:nvPr>
        </p:nvSpPr>
        <p:spPr>
          <a:xfrm>
            <a:off x="8472600" y="4663080"/>
            <a:ext cx="547920" cy="392760"/>
          </a:xfrm>
          <a:prstGeom prst="rect">
            <a:avLst/>
          </a:prstGeom>
          <a:noFill/>
          <a:ln w="0">
            <a:noFill/>
          </a:ln>
        </p:spPr>
        <p:txBody>
          <a:bodyPr lIns="90000" rIns="90000" tIns="91440" bIns="91440" anchor="ctr">
            <a:noAutofit/>
          </a:bodyPr>
          <a:lstStyle>
            <a:lvl1pPr algn="r">
              <a:lnSpc>
                <a:spcPct val="100000"/>
              </a:lnSpc>
              <a:buNone/>
              <a:tabLst>
                <a:tab algn="l" pos="0"/>
              </a:tabLst>
              <a:defRPr b="0" lang="en" sz="1000" spc="-1" strike="noStrike">
                <a:solidFill>
                  <a:srgbClr val="ffffff"/>
                </a:solidFill>
                <a:latin typeface="Lato"/>
                <a:ea typeface="Lato"/>
              </a:defRPr>
            </a:lvl1pPr>
          </a:lstStyle>
          <a:p>
            <a:pPr algn="r">
              <a:lnSpc>
                <a:spcPct val="100000"/>
              </a:lnSpc>
              <a:buNone/>
              <a:tabLst>
                <a:tab algn="l" pos="0"/>
              </a:tabLst>
            </a:pPr>
            <a:fld id="{80C7F9CF-E203-4841-91A5-25623B04A701}" type="slidenum">
              <a:rPr b="0" lang="en" sz="1000" spc="-1" strike="noStrike">
                <a:solidFill>
                  <a:srgbClr val="ffffff"/>
                </a:solidFill>
                <a:latin typeface="Lato"/>
                <a:ea typeface="Lato"/>
              </a:rPr>
              <a:t>&lt;number&gt;</a:t>
            </a:fld>
            <a:endParaRPr b="0" lang="en-US" sz="1000" spc="-1" strike="noStrike">
              <a:latin typeface="Times New Roman"/>
            </a:endParaRPr>
          </a:p>
        </p:txBody>
      </p:sp>
      <p:sp>
        <p:nvSpPr>
          <p:cNvPr id="331"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332"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ffffff"/>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ffffff"/>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ffffff"/>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ffffff"/>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ffffff"/>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ffffff"/>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369" name="Google Shape;70;p8"/>
          <p:cNvGrpSpPr/>
          <p:nvPr/>
        </p:nvGrpSpPr>
        <p:grpSpPr>
          <a:xfrm>
            <a:off x="4406760" y="-360"/>
            <a:ext cx="4736880" cy="5144040"/>
            <a:chOff x="4406760" y="-360"/>
            <a:chExt cx="4736880" cy="5144040"/>
          </a:xfrm>
        </p:grpSpPr>
        <p:sp>
          <p:nvSpPr>
            <p:cNvPr id="370" name="Google Shape;71;p8"/>
            <p:cNvSpPr/>
            <p:nvPr/>
          </p:nvSpPr>
          <p:spPr>
            <a:xfrm rot="5400000">
              <a:off x="4407840" y="-1440"/>
              <a:ext cx="4734000" cy="4736880"/>
            </a:xfrm>
            <a:prstGeom prst="diagStripe">
              <a:avLst>
                <a:gd name="adj" fmla="val 49469"/>
              </a:avLst>
            </a:prstGeom>
            <a:solidFill>
              <a:schemeClr val="lt1">
                <a:alpha val="3000"/>
              </a:schemeClr>
            </a:solidFill>
            <a:ln w="0">
              <a:noFill/>
            </a:ln>
          </p:spPr>
          <p:style>
            <a:lnRef idx="0"/>
            <a:fillRef idx="0"/>
            <a:effectRef idx="0"/>
            <a:fontRef idx="minor"/>
          </p:style>
        </p:sp>
        <p:sp>
          <p:nvSpPr>
            <p:cNvPr id="371" name="Google Shape;72;p8"/>
            <p:cNvSpPr/>
            <p:nvPr/>
          </p:nvSpPr>
          <p:spPr>
            <a:xfrm rot="5400000">
              <a:off x="4841280" y="5400"/>
              <a:ext cx="4298040" cy="4286160"/>
            </a:xfrm>
            <a:prstGeom prst="diagStripe">
              <a:avLst>
                <a:gd name="adj" fmla="val 0"/>
              </a:avLst>
            </a:prstGeom>
            <a:solidFill>
              <a:schemeClr val="lt1">
                <a:alpha val="3000"/>
              </a:schemeClr>
            </a:solidFill>
            <a:ln w="0">
              <a:noFill/>
            </a:ln>
          </p:spPr>
          <p:style>
            <a:lnRef idx="0"/>
            <a:fillRef idx="0"/>
            <a:effectRef idx="0"/>
            <a:fontRef idx="minor"/>
          </p:style>
        </p:sp>
        <p:sp>
          <p:nvSpPr>
            <p:cNvPr id="372" name="Google Shape;73;p8"/>
            <p:cNvSpPr/>
            <p:nvPr/>
          </p:nvSpPr>
          <p:spPr>
            <a:xfrm rot="16200000">
              <a:off x="5618520" y="123732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73" name="Google Shape;74;p8"/>
            <p:cNvSpPr/>
            <p:nvPr/>
          </p:nvSpPr>
          <p:spPr>
            <a:xfrm flipH="1">
              <a:off x="5849280" y="14439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74" name="Google Shape;75;p8"/>
            <p:cNvSpPr/>
            <p:nvPr/>
          </p:nvSpPr>
          <p:spPr>
            <a:xfrm rot="16200000">
              <a:off x="5987160" y="247032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75" name="Google Shape;76;p8"/>
            <p:cNvSpPr/>
            <p:nvPr/>
          </p:nvSpPr>
          <p:spPr>
            <a:xfrm flipH="1">
              <a:off x="6221520" y="267732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76" name="Google Shape;77;p8"/>
            <p:cNvSpPr/>
            <p:nvPr/>
          </p:nvSpPr>
          <p:spPr>
            <a:xfrm rot="16200000">
              <a:off x="6675480" y="186300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77" name="Google Shape;78;p8"/>
            <p:cNvSpPr/>
            <p:nvPr/>
          </p:nvSpPr>
          <p:spPr>
            <a:xfrm flipH="1">
              <a:off x="6907320" y="2069640"/>
              <a:ext cx="808200" cy="808200"/>
            </a:xfrm>
            <a:prstGeom prst="diagStripe">
              <a:avLst>
                <a:gd name="adj" fmla="val 50000"/>
              </a:avLst>
            </a:prstGeom>
            <a:solidFill>
              <a:schemeClr val="lt2"/>
            </a:solidFill>
            <a:ln w="0">
              <a:noFill/>
            </a:ln>
          </p:spPr>
          <p:style>
            <a:lnRef idx="0"/>
            <a:fillRef idx="0"/>
            <a:effectRef idx="0"/>
            <a:fontRef idx="minor"/>
          </p:style>
        </p:sp>
        <p:sp>
          <p:nvSpPr>
            <p:cNvPr id="378" name="Google Shape;79;p8"/>
            <p:cNvSpPr/>
            <p:nvPr/>
          </p:nvSpPr>
          <p:spPr>
            <a:xfrm rot="16200000">
              <a:off x="6861240" y="247860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79" name="Google Shape;80;p8"/>
            <p:cNvSpPr/>
            <p:nvPr/>
          </p:nvSpPr>
          <p:spPr>
            <a:xfrm flipH="1">
              <a:off x="7964640" y="26931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80" name="Google Shape;81;p8"/>
            <p:cNvSpPr/>
            <p:nvPr/>
          </p:nvSpPr>
          <p:spPr>
            <a:xfrm flipH="1">
              <a:off x="8144280" y="330912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81" name="Google Shape;82;p8"/>
            <p:cNvSpPr/>
            <p:nvPr/>
          </p:nvSpPr>
          <p:spPr>
            <a:xfrm rot="16200000">
              <a:off x="7047720" y="309600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82" name="Google Shape;83;p8"/>
            <p:cNvSpPr/>
            <p:nvPr/>
          </p:nvSpPr>
          <p:spPr>
            <a:xfrm flipH="1">
              <a:off x="7275960" y="330264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83" name="Google Shape;84;p8"/>
            <p:cNvSpPr/>
            <p:nvPr/>
          </p:nvSpPr>
          <p:spPr>
            <a:xfrm rot="16200000">
              <a:off x="7227360" y="3711960"/>
              <a:ext cx="808200" cy="808200"/>
            </a:xfrm>
            <a:prstGeom prst="diagStripe">
              <a:avLst>
                <a:gd name="adj" fmla="val 50000"/>
              </a:avLst>
            </a:prstGeom>
            <a:solidFill>
              <a:schemeClr val="accent1"/>
            </a:solidFill>
            <a:ln w="0">
              <a:noFill/>
            </a:ln>
          </p:spPr>
          <p:style>
            <a:lnRef idx="0"/>
            <a:fillRef idx="0"/>
            <a:effectRef idx="0"/>
            <a:fontRef idx="minor"/>
          </p:style>
        </p:sp>
        <p:sp>
          <p:nvSpPr>
            <p:cNvPr id="384" name="Google Shape;85;p8"/>
            <p:cNvSpPr/>
            <p:nvPr/>
          </p:nvSpPr>
          <p:spPr>
            <a:xfrm flipH="1">
              <a:off x="7461720" y="391860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85" name="Google Shape;86;p8"/>
            <p:cNvSpPr/>
            <p:nvPr/>
          </p:nvSpPr>
          <p:spPr>
            <a:xfrm rot="16200000">
              <a:off x="8102520" y="371952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86" name="Google Shape;87;p8"/>
            <p:cNvSpPr/>
            <p:nvPr/>
          </p:nvSpPr>
          <p:spPr>
            <a:xfrm flipH="1">
              <a:off x="8333640" y="3926160"/>
              <a:ext cx="808200" cy="808200"/>
            </a:xfrm>
            <a:prstGeom prst="diagStripe">
              <a:avLst>
                <a:gd name="adj" fmla="val 50000"/>
              </a:avLst>
            </a:prstGeom>
            <a:solidFill>
              <a:schemeClr val="lt1">
                <a:alpha val="7000"/>
              </a:schemeClr>
            </a:solidFill>
            <a:ln w="0">
              <a:noFill/>
            </a:ln>
          </p:spPr>
          <p:style>
            <a:lnRef idx="0"/>
            <a:fillRef idx="0"/>
            <a:effectRef idx="0"/>
            <a:fontRef idx="minor"/>
          </p:style>
        </p:sp>
        <p:sp>
          <p:nvSpPr>
            <p:cNvPr id="387" name="Google Shape;88;p8"/>
            <p:cNvSpPr/>
            <p:nvPr/>
          </p:nvSpPr>
          <p:spPr>
            <a:xfrm rot="16200000">
              <a:off x="8288280" y="4335480"/>
              <a:ext cx="808200" cy="808200"/>
            </a:xfrm>
            <a:prstGeom prst="diagStripe">
              <a:avLst>
                <a:gd name="adj" fmla="val 50000"/>
              </a:avLst>
            </a:prstGeom>
            <a:solidFill>
              <a:schemeClr val="lt1">
                <a:alpha val="7000"/>
              </a:schemeClr>
            </a:solidFill>
            <a:ln w="0">
              <a:noFill/>
            </a:ln>
          </p:spPr>
          <p:style>
            <a:lnRef idx="0"/>
            <a:fillRef idx="0"/>
            <a:effectRef idx="0"/>
            <a:fontRef idx="minor"/>
          </p:style>
        </p:sp>
      </p:grpSp>
      <p:sp>
        <p:nvSpPr>
          <p:cNvPr id="388" name="PlaceHolder 1"/>
          <p:cNvSpPr>
            <a:spLocks noGrp="1"/>
          </p:cNvSpPr>
          <p:nvPr>
            <p:ph type="sldNum" idx="9"/>
          </p:nvPr>
        </p:nvSpPr>
        <p:spPr>
          <a:xfrm>
            <a:off x="8472600" y="4663080"/>
            <a:ext cx="547920" cy="392760"/>
          </a:xfrm>
          <a:prstGeom prst="rect">
            <a:avLst/>
          </a:prstGeom>
          <a:noFill/>
          <a:ln w="0">
            <a:noFill/>
          </a:ln>
        </p:spPr>
        <p:txBody>
          <a:bodyPr lIns="90000" rIns="90000" tIns="91440" bIns="91440" anchor="ctr">
            <a:noAutofit/>
          </a:bodyPr>
          <a:lstStyle>
            <a:lvl1pPr algn="r">
              <a:lnSpc>
                <a:spcPct val="100000"/>
              </a:lnSpc>
              <a:buNone/>
              <a:tabLst>
                <a:tab algn="l" pos="0"/>
              </a:tabLst>
              <a:defRPr b="0" lang="en" sz="1000" spc="-1" strike="noStrike">
                <a:solidFill>
                  <a:srgbClr val="ffffff"/>
                </a:solidFill>
                <a:latin typeface="Lato"/>
                <a:ea typeface="Lato"/>
              </a:defRPr>
            </a:lvl1pPr>
          </a:lstStyle>
          <a:p>
            <a:pPr algn="r">
              <a:lnSpc>
                <a:spcPct val="100000"/>
              </a:lnSpc>
              <a:buNone/>
              <a:tabLst>
                <a:tab algn="l" pos="0"/>
              </a:tabLst>
            </a:pPr>
            <a:fld id="{7F303CFB-58F3-4845-A0D8-AA786E649660}" type="slidenum">
              <a:rPr b="0" lang="en" sz="1000" spc="-1" strike="noStrike">
                <a:solidFill>
                  <a:srgbClr val="ffffff"/>
                </a:solidFill>
                <a:latin typeface="Lato"/>
                <a:ea typeface="Lato"/>
              </a:rPr>
              <a:t>&lt;number&gt;</a:t>
            </a:fld>
            <a:endParaRPr b="0" lang="en-US" sz="1000" spc="-1" strike="noStrike">
              <a:latin typeface="Times New Roman"/>
            </a:endParaRPr>
          </a:p>
        </p:txBody>
      </p:sp>
      <p:sp>
        <p:nvSpPr>
          <p:cNvPr id="389"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390"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ffffff"/>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ffffff"/>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ffffff"/>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ffffff"/>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ffffff"/>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ffffff"/>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4.xml.rels><?xml version="1.0" encoding="UTF-8"?>
<Relationships xmlns="http://schemas.openxmlformats.org/package/2006/relationships"><Relationship Id="rId1" Type="http://schemas.openxmlformats.org/officeDocument/2006/relationships/hyperlink" Target="https://cio-wiki.org/wiki/Risk_Management" TargetMode="External"/><Relationship Id="rId2" Type="http://schemas.openxmlformats.org/officeDocument/2006/relationships/hyperlink" Target="https://cio-wiki.org/wiki/Risk_Mitigation" TargetMode="External"/><Relationship Id="rId3" Type="http://schemas.openxmlformats.org/officeDocument/2006/relationships/image" Target="../media/image1.png"/><Relationship Id="rId4" Type="http://schemas.openxmlformats.org/officeDocument/2006/relationships/slideLayout" Target="../slideLayouts/slideLayout7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17.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4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7" name="PlaceHolder 1"/>
          <p:cNvSpPr>
            <a:spLocks noGrp="1"/>
          </p:cNvSpPr>
          <p:nvPr>
            <p:ph type="title"/>
          </p:nvPr>
        </p:nvSpPr>
        <p:spPr>
          <a:xfrm>
            <a:off x="3396240" y="668880"/>
            <a:ext cx="5016960" cy="2346120"/>
          </a:xfrm>
          <a:prstGeom prst="rect">
            <a:avLst/>
          </a:prstGeom>
          <a:noFill/>
          <a:ln w="0">
            <a:noFill/>
          </a:ln>
        </p:spPr>
        <p:txBody>
          <a:bodyPr lIns="0" rIns="0" tIns="91440" bIns="91440" anchor="t">
            <a:normAutofit fontScale="88000"/>
          </a:bodyPr>
          <a:p>
            <a:pPr>
              <a:lnSpc>
                <a:spcPct val="100000"/>
              </a:lnSpc>
              <a:buNone/>
              <a:tabLst>
                <a:tab algn="l" pos="0"/>
              </a:tabLst>
            </a:pPr>
            <a:r>
              <a:rPr b="0" lang="en" sz="4000" spc="-1" strike="noStrike">
                <a:solidFill>
                  <a:srgbClr val="ffffff"/>
                </a:solidFill>
                <a:latin typeface="Montserrat"/>
                <a:ea typeface="Montserrat"/>
              </a:rPr>
              <a:t>INFORMATION SECURITY MANAGEMENT SYSTEM (ISMS)</a:t>
            </a:r>
            <a:endParaRPr b="0" lang="en-US" sz="4000" spc="-1" strike="noStrike">
              <a:latin typeface="Arial"/>
            </a:endParaRPr>
          </a:p>
        </p:txBody>
      </p:sp>
      <p:sp>
        <p:nvSpPr>
          <p:cNvPr id="428" name="PlaceHolder 2"/>
          <p:cNvSpPr>
            <a:spLocks noGrp="1"/>
          </p:cNvSpPr>
          <p:nvPr>
            <p:ph type="subTitle"/>
          </p:nvPr>
        </p:nvSpPr>
        <p:spPr>
          <a:xfrm>
            <a:off x="3843720" y="3015720"/>
            <a:ext cx="3470040" cy="505440"/>
          </a:xfrm>
          <a:prstGeom prst="rect">
            <a:avLst/>
          </a:prstGeom>
          <a:noFill/>
          <a:ln w="0">
            <a:noFill/>
          </a:ln>
        </p:spPr>
        <p:txBody>
          <a:bodyPr lIns="0" rIns="0" tIns="91440" bIns="91440" anchor="t">
            <a:normAutofit fontScale="66000"/>
          </a:bodyPr>
          <a:p>
            <a:pPr>
              <a:lnSpc>
                <a:spcPct val="100000"/>
              </a:lnSpc>
              <a:buNone/>
              <a:tabLst>
                <a:tab algn="l" pos="0"/>
              </a:tabLst>
            </a:pPr>
            <a:r>
              <a:rPr b="0" lang="en" sz="2400" spc="-1" strike="noStrike">
                <a:solidFill>
                  <a:srgbClr val="ffffff"/>
                </a:solidFill>
                <a:latin typeface="Lato"/>
                <a:ea typeface="Lato"/>
              </a:rPr>
              <a:t>IMPORTANCE TO ORGANISATIONS</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ffffff"/>
            </a:gs>
            <a:gs pos="100000">
              <a:srgbClr val="b3b3b3"/>
            </a:gs>
          </a:gsLst>
          <a:path path="circle">
            <a:fillToRect l="50000" t="50000" r="50000" b="50000"/>
          </a:path>
        </a:gradFill>
      </p:bgPr>
    </p:bg>
    <p:spTree>
      <p:nvGrpSpPr>
        <p:cNvPr id="1" name=""/>
        <p:cNvGrpSpPr/>
        <p:nvPr/>
      </p:nvGrpSpPr>
      <p:grpSpPr>
        <a:xfrm>
          <a:off x="0" y="0"/>
          <a:ext cx="0" cy="0"/>
          <a:chOff x="0" y="0"/>
          <a:chExt cx="0" cy="0"/>
        </a:xfrm>
      </p:grpSpPr>
      <p:sp>
        <p:nvSpPr>
          <p:cNvPr id="445" name="PlaceHolder 1"/>
          <p:cNvSpPr>
            <a:spLocks noGrp="1"/>
          </p:cNvSpPr>
          <p:nvPr>
            <p:ph type="title"/>
          </p:nvPr>
        </p:nvSpPr>
        <p:spPr>
          <a:xfrm>
            <a:off x="1297440" y="393840"/>
            <a:ext cx="3798360" cy="1492560"/>
          </a:xfrm>
          <a:prstGeom prst="rect">
            <a:avLst/>
          </a:prstGeom>
          <a:noFill/>
          <a:ln w="0">
            <a:noFill/>
          </a:ln>
        </p:spPr>
        <p:txBody>
          <a:bodyPr lIns="90000" rIns="90000" tIns="91440" bIns="91440" anchor="t">
            <a:normAutofit/>
          </a:bodyPr>
          <a:p>
            <a:pPr>
              <a:lnSpc>
                <a:spcPct val="100000"/>
              </a:lnSpc>
              <a:buNone/>
              <a:tabLst>
                <a:tab algn="l" pos="0"/>
              </a:tabLst>
            </a:pPr>
            <a:r>
              <a:rPr b="0" lang="en" sz="2400" spc="-1" strike="noStrike">
                <a:solidFill>
                  <a:srgbClr val="ffffff"/>
                </a:solidFill>
                <a:latin typeface="Montserrat"/>
                <a:ea typeface="Montserrat"/>
              </a:rPr>
              <a:t>ISMS Process</a:t>
            </a:r>
            <a:endParaRPr b="0" lang="en-US" sz="2400" spc="-1" strike="noStrike">
              <a:latin typeface="Arial"/>
            </a:endParaRPr>
          </a:p>
        </p:txBody>
      </p:sp>
      <p:sp>
        <p:nvSpPr>
          <p:cNvPr id="446" name="PlaceHolder 2"/>
          <p:cNvSpPr>
            <a:spLocks noGrp="1"/>
          </p:cNvSpPr>
          <p:nvPr>
            <p:ph/>
          </p:nvPr>
        </p:nvSpPr>
        <p:spPr>
          <a:xfrm>
            <a:off x="311760" y="1465920"/>
            <a:ext cx="8646840" cy="3327120"/>
          </a:xfrm>
          <a:prstGeom prst="rect">
            <a:avLst/>
          </a:prstGeom>
          <a:noFill/>
          <a:ln w="0">
            <a:noFill/>
          </a:ln>
        </p:spPr>
        <p:txBody>
          <a:bodyPr lIns="90000" rIns="90000" tIns="91440" bIns="91440" anchor="t">
            <a:noAutofit/>
          </a:bodyPr>
          <a:p>
            <a:pPr marL="457200" indent="-343080">
              <a:lnSpc>
                <a:spcPct val="166000"/>
              </a:lnSpc>
              <a:buClr>
                <a:srgbClr val="231f20"/>
              </a:buClr>
              <a:buFont typeface="Arial"/>
              <a:buChar char="➔"/>
            </a:pPr>
            <a:r>
              <a:rPr b="1" lang="en" sz="1800" spc="-1" strike="noStrike">
                <a:solidFill>
                  <a:srgbClr val="231f20"/>
                </a:solidFill>
                <a:latin typeface="Arial"/>
                <a:ea typeface="Arial"/>
              </a:rPr>
              <a:t>Check: </a:t>
            </a:r>
            <a:r>
              <a:rPr b="0" lang="en" sz="1800" spc="-1" strike="noStrike">
                <a:solidFill>
                  <a:srgbClr val="231f20"/>
                </a:solidFill>
                <a:latin typeface="Arial"/>
                <a:ea typeface="Arial"/>
              </a:rPr>
              <a:t>Ongoing monitoring of the implemented policies and procedures ensures that they provide the desired outcomes. This step also requires regular evaluations of the ISMS’s effectiveness.</a:t>
            </a:r>
            <a:endParaRPr b="0" lang="en-US" sz="1800" spc="-1" strike="noStrike">
              <a:latin typeface="Arial"/>
            </a:endParaRPr>
          </a:p>
          <a:p>
            <a:pPr marL="457200" indent="-343080">
              <a:lnSpc>
                <a:spcPct val="166000"/>
              </a:lnSpc>
              <a:buClr>
                <a:srgbClr val="231f20"/>
              </a:buClr>
              <a:buFont typeface="Arial"/>
              <a:buChar char="➔"/>
            </a:pPr>
            <a:r>
              <a:rPr b="1" lang="en" sz="1800" spc="-1" strike="noStrike">
                <a:solidFill>
                  <a:srgbClr val="231f20"/>
                </a:solidFill>
                <a:latin typeface="Arial"/>
                <a:ea typeface="Arial"/>
              </a:rPr>
              <a:t>Act: </a:t>
            </a:r>
            <a:r>
              <a:rPr b="0" lang="en" sz="1800" spc="-1" strike="noStrike">
                <a:solidFill>
                  <a:srgbClr val="231f20"/>
                </a:solidFill>
                <a:latin typeface="Arial"/>
                <a:ea typeface="Arial"/>
              </a:rPr>
              <a:t>The evaluations and their results should be documented appropriately to improve an organization’s ISMS continuously.</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7" name="PlaceHolder 1"/>
          <p:cNvSpPr>
            <a:spLocks noGrp="1"/>
          </p:cNvSpPr>
          <p:nvPr>
            <p:ph type="title"/>
          </p:nvPr>
        </p:nvSpPr>
        <p:spPr>
          <a:xfrm>
            <a:off x="442440" y="262800"/>
            <a:ext cx="8519760" cy="736920"/>
          </a:xfrm>
          <a:prstGeom prst="rect">
            <a:avLst/>
          </a:prstGeom>
          <a:noFill/>
          <a:ln w="0">
            <a:noFill/>
          </a:ln>
        </p:spPr>
        <p:txBody>
          <a:bodyPr lIns="90000" rIns="90000" tIns="91440" bIns="91440" anchor="t">
            <a:noAutofit/>
          </a:bodyPr>
          <a:p>
            <a:pPr>
              <a:lnSpc>
                <a:spcPct val="100000"/>
              </a:lnSpc>
              <a:buNone/>
              <a:tabLst>
                <a:tab algn="l" pos="0"/>
              </a:tabLst>
            </a:pPr>
            <a:r>
              <a:rPr b="0" lang="en" sz="1800" spc="-1" strike="noStrike">
                <a:solidFill>
                  <a:srgbClr val="ffffff"/>
                </a:solidFill>
                <a:latin typeface="Montserrat"/>
                <a:ea typeface="Montserrat"/>
              </a:rPr>
              <a:t>BENEFITS OF ISMS</a:t>
            </a:r>
            <a:endParaRPr b="0" lang="en-US" sz="1800" spc="-1" strike="noStrike">
              <a:latin typeface="Arial"/>
            </a:endParaRPr>
          </a:p>
        </p:txBody>
      </p:sp>
      <p:sp>
        <p:nvSpPr>
          <p:cNvPr id="448" name="PlaceHolder 2"/>
          <p:cNvSpPr>
            <a:spLocks noGrp="1"/>
          </p:cNvSpPr>
          <p:nvPr>
            <p:ph/>
          </p:nvPr>
        </p:nvSpPr>
        <p:spPr>
          <a:xfrm>
            <a:off x="598320" y="1000440"/>
            <a:ext cx="8137800" cy="3733560"/>
          </a:xfrm>
          <a:prstGeom prst="rect">
            <a:avLst/>
          </a:prstGeom>
          <a:noFill/>
          <a:ln w="0">
            <a:noFill/>
          </a:ln>
        </p:spPr>
        <p:txBody>
          <a:bodyPr lIns="90000" rIns="90000" tIns="91440" bIns="91440" anchor="t">
            <a:noAutofit/>
          </a:bodyPr>
          <a:p>
            <a:pPr marL="457200" indent="-343080">
              <a:lnSpc>
                <a:spcPct val="166000"/>
              </a:lnSpc>
              <a:buClr>
                <a:srgbClr val="ffffff"/>
              </a:buClr>
              <a:buFont typeface="Arial"/>
              <a:buChar char="➔"/>
            </a:pPr>
            <a:r>
              <a:rPr b="1" lang="en" sz="1800" spc="-1" strike="noStrike">
                <a:solidFill>
                  <a:srgbClr val="ffffff"/>
                </a:solidFill>
                <a:latin typeface="Arial"/>
                <a:ea typeface="Arial"/>
              </a:rPr>
              <a:t>Securing information:</a:t>
            </a:r>
            <a:r>
              <a:rPr b="0" lang="en" sz="1800" spc="-1" strike="noStrike">
                <a:solidFill>
                  <a:srgbClr val="ffffff"/>
                </a:solidFill>
                <a:latin typeface="Arial"/>
                <a:ea typeface="Arial"/>
              </a:rPr>
              <a:t> ISMSs help protect all kinds of data, such as intellectual property, company secrets, and personal information in both digital or hard copy format, regardless where they are stored.</a:t>
            </a:r>
            <a:endParaRPr b="0" lang="en-US" sz="1800" spc="-1" strike="noStrike">
              <a:latin typeface="Arial"/>
            </a:endParaRPr>
          </a:p>
          <a:p>
            <a:pPr marL="457200" indent="-343080">
              <a:lnSpc>
                <a:spcPct val="166000"/>
              </a:lnSpc>
              <a:buClr>
                <a:srgbClr val="ffffff"/>
              </a:buClr>
              <a:buFont typeface="Arial"/>
              <a:buChar char="➔"/>
            </a:pPr>
            <a:r>
              <a:rPr b="1" lang="en" sz="1800" spc="-1" strike="noStrike">
                <a:solidFill>
                  <a:srgbClr val="ffffff"/>
                </a:solidFill>
                <a:latin typeface="Arial"/>
                <a:ea typeface="Arial"/>
              </a:rPr>
              <a:t>Increasing resilience to cyber attacks:</a:t>
            </a:r>
            <a:r>
              <a:rPr b="0" lang="en" sz="1800" spc="-1" strike="noStrike">
                <a:solidFill>
                  <a:srgbClr val="ffffff"/>
                </a:solidFill>
                <a:latin typeface="Arial"/>
                <a:ea typeface="Arial"/>
              </a:rPr>
              <a:t> ISMSs keeps organizations safe from cyber attacks</a:t>
            </a:r>
            <a:endParaRPr b="0" lang="en-US" sz="1800" spc="-1" strike="noStrike">
              <a:latin typeface="Arial"/>
            </a:endParaRPr>
          </a:p>
          <a:p>
            <a:pPr marL="457200" indent="-343080">
              <a:lnSpc>
                <a:spcPct val="166000"/>
              </a:lnSpc>
              <a:buClr>
                <a:srgbClr val="ffffff"/>
              </a:buClr>
              <a:buFont typeface="Arial"/>
              <a:buChar char="➔"/>
            </a:pPr>
            <a:r>
              <a:rPr b="1" lang="en" sz="1800" spc="-1" strike="noStrike">
                <a:solidFill>
                  <a:srgbClr val="ffffff"/>
                </a:solidFill>
                <a:latin typeface="Arial"/>
                <a:ea typeface="Arial"/>
              </a:rPr>
              <a:t>Responding to evolving security threats:</a:t>
            </a:r>
            <a:r>
              <a:rPr b="0" lang="en" sz="1800" spc="-1" strike="noStrike">
                <a:solidFill>
                  <a:srgbClr val="ffffff"/>
                </a:solidFill>
                <a:latin typeface="Arial"/>
                <a:ea typeface="Arial"/>
              </a:rPr>
              <a:t> Constantly updated ISMSs helps companies adapt to the ever-changing threat landscape.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9" name="PlaceHolder 1"/>
          <p:cNvSpPr>
            <a:spLocks noGrp="1"/>
          </p:cNvSpPr>
          <p:nvPr>
            <p:ph type="title"/>
          </p:nvPr>
        </p:nvSpPr>
        <p:spPr>
          <a:xfrm>
            <a:off x="442440" y="262800"/>
            <a:ext cx="8519760" cy="736920"/>
          </a:xfrm>
          <a:prstGeom prst="rect">
            <a:avLst/>
          </a:prstGeom>
          <a:noFill/>
          <a:ln w="0">
            <a:noFill/>
          </a:ln>
        </p:spPr>
        <p:txBody>
          <a:bodyPr lIns="90000" rIns="90000" tIns="91440" bIns="91440" anchor="t">
            <a:noAutofit/>
          </a:bodyPr>
          <a:p>
            <a:pPr>
              <a:lnSpc>
                <a:spcPct val="100000"/>
              </a:lnSpc>
              <a:buNone/>
              <a:tabLst>
                <a:tab algn="l" pos="0"/>
              </a:tabLst>
            </a:pPr>
            <a:r>
              <a:rPr b="0" lang="en" sz="1800" spc="-1" strike="noStrike">
                <a:solidFill>
                  <a:srgbClr val="ffffff"/>
                </a:solidFill>
                <a:latin typeface="Montserrat"/>
                <a:ea typeface="Montserrat"/>
              </a:rPr>
              <a:t>BENEFITS OF ISMS</a:t>
            </a:r>
            <a:endParaRPr b="0" lang="en-US" sz="1800" spc="-1" strike="noStrike">
              <a:latin typeface="Arial"/>
            </a:endParaRPr>
          </a:p>
        </p:txBody>
      </p:sp>
      <p:sp>
        <p:nvSpPr>
          <p:cNvPr id="450" name="PlaceHolder 2"/>
          <p:cNvSpPr>
            <a:spLocks noGrp="1"/>
          </p:cNvSpPr>
          <p:nvPr>
            <p:ph/>
          </p:nvPr>
        </p:nvSpPr>
        <p:spPr>
          <a:xfrm>
            <a:off x="598320" y="1000440"/>
            <a:ext cx="8137800" cy="3733560"/>
          </a:xfrm>
          <a:prstGeom prst="rect">
            <a:avLst/>
          </a:prstGeom>
          <a:noFill/>
          <a:ln w="0">
            <a:noFill/>
          </a:ln>
        </p:spPr>
        <p:txBody>
          <a:bodyPr lIns="90000" rIns="90000" tIns="91440" bIns="91440" anchor="t">
            <a:noAutofit/>
          </a:bodyPr>
          <a:p>
            <a:pPr marL="457200" indent="-343080">
              <a:lnSpc>
                <a:spcPct val="166000"/>
              </a:lnSpc>
              <a:buClr>
                <a:srgbClr val="ffffff"/>
              </a:buClr>
              <a:buFont typeface="Arial"/>
              <a:buChar char="➔"/>
            </a:pPr>
            <a:r>
              <a:rPr b="1" lang="en" sz="1800" spc="-1" strike="noStrike">
                <a:solidFill>
                  <a:srgbClr val="ffffff"/>
                </a:solidFill>
                <a:latin typeface="Arial"/>
                <a:ea typeface="Arial"/>
              </a:rPr>
              <a:t>Reducing information security-related costs:</a:t>
            </a:r>
            <a:r>
              <a:rPr b="0" lang="en" sz="1800" spc="-1" strike="noStrike">
                <a:solidFill>
                  <a:srgbClr val="ffffff"/>
                </a:solidFill>
                <a:latin typeface="Arial"/>
                <a:ea typeface="Arial"/>
              </a:rPr>
              <a:t> Adding costly defensive technologies to your security stack isn’t always the way to go, especially with a limited budget. ISMS requires continuous risk assessment, allowing organizations to reduce costs.</a:t>
            </a:r>
            <a:endParaRPr b="0" lang="en-US" sz="1800" spc="-1" strike="noStrike">
              <a:latin typeface="Arial"/>
            </a:endParaRPr>
          </a:p>
          <a:p>
            <a:pPr marL="457200" indent="-343080">
              <a:lnSpc>
                <a:spcPct val="166000"/>
              </a:lnSpc>
              <a:buClr>
                <a:srgbClr val="ffffff"/>
              </a:buClr>
              <a:buFont typeface="Arial"/>
              <a:buChar char="➔"/>
            </a:pPr>
            <a:r>
              <a:rPr b="1" lang="en" sz="1800" spc="-1" strike="noStrike">
                <a:solidFill>
                  <a:srgbClr val="ffffff"/>
                </a:solidFill>
                <a:latin typeface="Arial"/>
                <a:ea typeface="Arial"/>
              </a:rPr>
              <a:t>Improving company culture:</a:t>
            </a:r>
            <a:r>
              <a:rPr b="0" lang="en" sz="1800" spc="-1" strike="noStrike">
                <a:solidFill>
                  <a:srgbClr val="ffffff"/>
                </a:solidFill>
                <a:latin typeface="Arial"/>
                <a:ea typeface="Arial"/>
              </a:rPr>
              <a:t> ISMSs’ holistic approach to security involves the whole company, making everyone aware of risks to do something about them.</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1" name="PlaceHolder 1"/>
          <p:cNvSpPr>
            <a:spLocks noGrp="1"/>
          </p:cNvSpPr>
          <p:nvPr>
            <p:ph type="title"/>
          </p:nvPr>
        </p:nvSpPr>
        <p:spPr>
          <a:xfrm>
            <a:off x="442440" y="262800"/>
            <a:ext cx="8519760" cy="736920"/>
          </a:xfrm>
          <a:prstGeom prst="rect">
            <a:avLst/>
          </a:prstGeom>
          <a:noFill/>
          <a:ln w="0">
            <a:noFill/>
          </a:ln>
        </p:spPr>
        <p:txBody>
          <a:bodyPr lIns="90000" rIns="90000" tIns="91440" bIns="91440" anchor="t">
            <a:noAutofit/>
          </a:bodyPr>
          <a:p>
            <a:pPr>
              <a:lnSpc>
                <a:spcPct val="100000"/>
              </a:lnSpc>
              <a:buNone/>
              <a:tabLst>
                <a:tab algn="l" pos="0"/>
              </a:tabLst>
            </a:pPr>
            <a:r>
              <a:rPr b="0" lang="en" sz="1800" spc="-1" strike="noStrike">
                <a:solidFill>
                  <a:srgbClr val="ffffff"/>
                </a:solidFill>
                <a:latin typeface="Montserrat"/>
                <a:ea typeface="Montserrat"/>
              </a:rPr>
              <a:t>BENEFITS OF ISMS</a:t>
            </a:r>
            <a:endParaRPr b="0" lang="en-US" sz="1800" spc="-1" strike="noStrike">
              <a:latin typeface="Arial"/>
            </a:endParaRPr>
          </a:p>
        </p:txBody>
      </p:sp>
      <p:sp>
        <p:nvSpPr>
          <p:cNvPr id="452" name="PlaceHolder 2"/>
          <p:cNvSpPr>
            <a:spLocks noGrp="1"/>
          </p:cNvSpPr>
          <p:nvPr>
            <p:ph/>
          </p:nvPr>
        </p:nvSpPr>
        <p:spPr>
          <a:xfrm>
            <a:off x="598320" y="1000440"/>
            <a:ext cx="8137800" cy="3733560"/>
          </a:xfrm>
          <a:prstGeom prst="rect">
            <a:avLst/>
          </a:prstGeom>
          <a:noFill/>
          <a:ln w="0">
            <a:noFill/>
          </a:ln>
        </p:spPr>
        <p:txBody>
          <a:bodyPr lIns="90000" rIns="90000" tIns="91440" bIns="91440" anchor="t">
            <a:noAutofit/>
          </a:bodyPr>
          <a:p>
            <a:pPr marL="457200" indent="-343080">
              <a:lnSpc>
                <a:spcPct val="166000"/>
              </a:lnSpc>
              <a:buClr>
                <a:srgbClr val="ffffff"/>
              </a:buClr>
              <a:buFont typeface="Arial"/>
              <a:buChar char="➔"/>
            </a:pPr>
            <a:r>
              <a:rPr b="1" lang="en" sz="1800" spc="-1" strike="noStrike">
                <a:solidFill>
                  <a:srgbClr val="ffffff"/>
                </a:solidFill>
                <a:latin typeface="Arial"/>
                <a:ea typeface="Arial"/>
              </a:rPr>
              <a:t>Protecting data confidentiality, integrity, and availability:</a:t>
            </a:r>
            <a:r>
              <a:rPr b="0" lang="en" sz="1800" spc="-1" strike="noStrike">
                <a:solidFill>
                  <a:srgbClr val="ffffff"/>
                </a:solidFill>
                <a:latin typeface="Arial"/>
                <a:ea typeface="Arial"/>
              </a:rPr>
              <a:t> ISMSs employ policies, procedures, and technical and physical controls to safeguard all of an organization’s secrets.</a:t>
            </a:r>
            <a:endParaRPr b="0" lang="en-US" sz="1800" spc="-1" strike="noStrike">
              <a:latin typeface="Arial"/>
            </a:endParaRPr>
          </a:p>
          <a:p>
            <a:pPr marL="457200" indent="-343080">
              <a:lnSpc>
                <a:spcPct val="166000"/>
              </a:lnSpc>
              <a:buClr>
                <a:srgbClr val="ffffff"/>
              </a:buClr>
              <a:buFont typeface="Arial"/>
              <a:buChar char="➔"/>
            </a:pPr>
            <a:r>
              <a:rPr b="1" lang="en" sz="1800" spc="-1" strike="noStrike">
                <a:solidFill>
                  <a:srgbClr val="ffffff"/>
                </a:solidFill>
                <a:latin typeface="Arial"/>
                <a:ea typeface="Arial"/>
              </a:rPr>
              <a:t>Offering organization-wide protection:</a:t>
            </a:r>
            <a:r>
              <a:rPr b="0" lang="en" sz="1800" spc="-1" strike="noStrike">
                <a:solidFill>
                  <a:srgbClr val="ffffff"/>
                </a:solidFill>
                <a:latin typeface="Arial"/>
                <a:ea typeface="Arial"/>
              </a:rPr>
              <a:t> ISMS implementation keeps companies safe from technology-based risks and even common threats like ineffective procedures.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3" name="PlaceHolder 1"/>
          <p:cNvSpPr>
            <a:spLocks noGrp="1"/>
          </p:cNvSpPr>
          <p:nvPr>
            <p:ph type="title"/>
          </p:nvPr>
        </p:nvSpPr>
        <p:spPr>
          <a:xfrm>
            <a:off x="394560" y="1658160"/>
            <a:ext cx="4635360" cy="1751040"/>
          </a:xfrm>
          <a:prstGeom prst="rect">
            <a:avLst/>
          </a:prstGeom>
          <a:noFill/>
          <a:ln w="0">
            <a:noFill/>
          </a:ln>
        </p:spPr>
        <p:txBody>
          <a:bodyPr lIns="90000" rIns="90000" tIns="91440" bIns="91440" anchor="t">
            <a:noAutofit/>
          </a:bodyPr>
          <a:p>
            <a:pPr>
              <a:lnSpc>
                <a:spcPct val="160000"/>
              </a:lnSpc>
              <a:spcAft>
                <a:spcPts val="1199"/>
              </a:spcAft>
              <a:buNone/>
              <a:tabLst>
                <a:tab algn="l" pos="0"/>
              </a:tabLst>
            </a:pPr>
            <a:r>
              <a:rPr b="0" lang="en" sz="1800" spc="-1" strike="noStrike">
                <a:solidFill>
                  <a:srgbClr val="ffffff"/>
                </a:solidFill>
                <a:latin typeface="Arial"/>
                <a:ea typeface="Arial"/>
              </a:rPr>
              <a:t>ISMS can help small, medium and large businesses in any sector keep information assets secure and lead to effective </a:t>
            </a:r>
            <a:r>
              <a:rPr b="0" lang="en" sz="1800" spc="-1" strike="noStrike" u="sng">
                <a:solidFill>
                  <a:srgbClr val="7890cd"/>
                </a:solidFill>
                <a:uFillTx/>
                <a:latin typeface="Arial"/>
                <a:ea typeface="Arial"/>
                <a:hlinkClick r:id="rId1"/>
              </a:rPr>
              <a:t>risk management</a:t>
            </a:r>
            <a:r>
              <a:rPr b="0" lang="en" sz="1800" spc="-1" strike="noStrike">
                <a:solidFill>
                  <a:srgbClr val="ffffff"/>
                </a:solidFill>
                <a:latin typeface="Arial"/>
                <a:ea typeface="Arial"/>
              </a:rPr>
              <a:t> and </a:t>
            </a:r>
            <a:r>
              <a:rPr b="0" lang="en" sz="1800" spc="-1" strike="noStrike" u="sng">
                <a:solidFill>
                  <a:srgbClr val="7890cd"/>
                </a:solidFill>
                <a:uFillTx/>
                <a:latin typeface="Arial"/>
                <a:ea typeface="Arial"/>
                <a:hlinkClick r:id="rId2"/>
              </a:rPr>
              <a:t>mitigation strategies</a:t>
            </a:r>
            <a:r>
              <a:rPr b="0" lang="en" sz="1800" spc="-1" strike="noStrike">
                <a:solidFill>
                  <a:srgbClr val="ffffff"/>
                </a:solidFill>
                <a:latin typeface="Arial"/>
                <a:ea typeface="Arial"/>
              </a:rPr>
              <a:t>.</a:t>
            </a:r>
            <a:endParaRPr b="0" lang="en-US" sz="1800" spc="-1" strike="noStrike">
              <a:latin typeface="Arial"/>
            </a:endParaRPr>
          </a:p>
        </p:txBody>
      </p:sp>
      <p:sp>
        <p:nvSpPr>
          <p:cNvPr id="454" name="PlaceHolder 2"/>
          <p:cNvSpPr>
            <a:spLocks noGrp="1"/>
          </p:cNvSpPr>
          <p:nvPr>
            <p:ph type="subTitle"/>
          </p:nvPr>
        </p:nvSpPr>
        <p:spPr>
          <a:xfrm>
            <a:off x="1396080" y="804240"/>
            <a:ext cx="3035520" cy="505440"/>
          </a:xfrm>
          <a:prstGeom prst="rect">
            <a:avLst/>
          </a:prstGeom>
          <a:noFill/>
          <a:ln w="0">
            <a:noFill/>
          </a:ln>
        </p:spPr>
        <p:txBody>
          <a:bodyPr lIns="90000" rIns="90000" tIns="91440" bIns="91440" anchor="t">
            <a:normAutofit/>
          </a:bodyPr>
          <a:p>
            <a:pPr>
              <a:lnSpc>
                <a:spcPct val="100000"/>
              </a:lnSpc>
              <a:buNone/>
              <a:tabLst>
                <a:tab algn="l" pos="0"/>
              </a:tabLst>
            </a:pPr>
            <a:r>
              <a:rPr b="0" lang="en" sz="1800" spc="-1" strike="noStrike">
                <a:solidFill>
                  <a:srgbClr val="ffffff"/>
                </a:solidFill>
                <a:latin typeface="Lato"/>
                <a:ea typeface="Lato"/>
              </a:rPr>
              <a:t>IMPORTANT TO NOTE</a:t>
            </a:r>
            <a:endParaRPr b="0" lang="en-US" sz="1800" spc="-1" strike="noStrike">
              <a:latin typeface="Arial"/>
            </a:endParaRPr>
          </a:p>
        </p:txBody>
      </p:sp>
      <p:pic>
        <p:nvPicPr>
          <p:cNvPr id="455" name="Google Shape;214;p26" descr="Black and white image of ladder handles coming out of the water onto a floating dock"/>
          <p:cNvPicPr/>
          <p:nvPr/>
        </p:nvPicPr>
        <p:blipFill>
          <a:blip r:embed="rId3"/>
          <a:srcRect l="27770" t="2669" r="9106" b="2669"/>
          <a:stretch/>
        </p:blipFill>
        <p:spPr>
          <a:xfrm>
            <a:off x="5355360" y="1069200"/>
            <a:ext cx="3004560" cy="300456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6" name="PlaceHolder 1"/>
          <p:cNvSpPr>
            <a:spLocks noGrp="1"/>
          </p:cNvSpPr>
          <p:nvPr>
            <p:ph type="title"/>
          </p:nvPr>
        </p:nvSpPr>
        <p:spPr>
          <a:xfrm>
            <a:off x="773640" y="1002240"/>
            <a:ext cx="7596000" cy="1895040"/>
          </a:xfrm>
          <a:prstGeom prst="rect">
            <a:avLst/>
          </a:prstGeom>
          <a:noFill/>
          <a:ln w="0">
            <a:noFill/>
          </a:ln>
        </p:spPr>
        <p:txBody>
          <a:bodyPr lIns="0" rIns="0" tIns="91440" bIns="91440" anchor="ctr">
            <a:normAutofit/>
          </a:bodyPr>
          <a:p>
            <a:pPr algn="ctr">
              <a:lnSpc>
                <a:spcPct val="100000"/>
              </a:lnSpc>
              <a:buNone/>
              <a:tabLst>
                <a:tab algn="l" pos="0"/>
              </a:tabLst>
            </a:pPr>
            <a:r>
              <a:rPr b="0" lang="en" sz="2800" spc="-1" strike="noStrike">
                <a:solidFill>
                  <a:srgbClr val="82c7a5"/>
                </a:solidFill>
                <a:latin typeface="Montserrat"/>
                <a:ea typeface="Montserrat"/>
              </a:rPr>
              <a:t>“</a:t>
            </a:r>
            <a:r>
              <a:rPr b="0" lang="en" sz="2800" spc="-1" strike="noStrike">
                <a:solidFill>
                  <a:srgbClr val="82c7a5"/>
                </a:solidFill>
                <a:latin typeface="Montserrat"/>
                <a:ea typeface="Montserrat"/>
              </a:rPr>
              <a:t>The failure of IT to deliver on its potential has been the greatest detriment to business growth over the past 10 years… ”</a:t>
            </a:r>
            <a:endParaRPr b="0" lang="en-US" sz="2800" spc="-1" strike="noStrike">
              <a:latin typeface="Arial"/>
            </a:endParaRPr>
          </a:p>
        </p:txBody>
      </p:sp>
      <p:sp>
        <p:nvSpPr>
          <p:cNvPr id="457" name="Google Shape;220;p27"/>
          <p:cNvSpPr/>
          <p:nvPr/>
        </p:nvSpPr>
        <p:spPr>
          <a:xfrm>
            <a:off x="4295520" y="2693520"/>
            <a:ext cx="552240" cy="360"/>
          </a:xfrm>
          <a:custGeom>
            <a:avLst/>
            <a:gdLst/>
            <a:ahLst/>
            <a:rect l="l" t="t" r="r" b="b"/>
            <a:pathLst>
              <a:path w="21600" h="21600">
                <a:moveTo>
                  <a:pt x="0" y="0"/>
                </a:moveTo>
                <a:lnTo>
                  <a:pt x="21600" y="21600"/>
                </a:lnTo>
              </a:path>
            </a:pathLst>
          </a:custGeom>
          <a:noFill/>
          <a:ln w="28575">
            <a:solidFill>
              <a:srgbClr val="1b212c"/>
            </a:solidFill>
            <a:round/>
          </a:ln>
        </p:spPr>
        <p:style>
          <a:lnRef idx="0"/>
          <a:fillRef idx="0"/>
          <a:effectRef idx="0"/>
          <a:fontRef idx="minor"/>
        </p:style>
      </p:sp>
      <p:sp>
        <p:nvSpPr>
          <p:cNvPr id="458" name="PlaceHolder 2"/>
          <p:cNvSpPr>
            <a:spLocks noGrp="1"/>
          </p:cNvSpPr>
          <p:nvPr>
            <p:ph/>
          </p:nvPr>
        </p:nvSpPr>
        <p:spPr>
          <a:xfrm>
            <a:off x="773640" y="2961720"/>
            <a:ext cx="7596000" cy="517680"/>
          </a:xfrm>
          <a:prstGeom prst="rect">
            <a:avLst/>
          </a:prstGeom>
          <a:noFill/>
          <a:ln w="0">
            <a:noFill/>
          </a:ln>
        </p:spPr>
        <p:txBody>
          <a:bodyPr lIns="0" rIns="0" tIns="91440" bIns="91440" anchor="t">
            <a:normAutofit fontScale="78000"/>
          </a:bodyPr>
          <a:p>
            <a:pPr algn="ctr">
              <a:lnSpc>
                <a:spcPct val="100000"/>
              </a:lnSpc>
              <a:buNone/>
              <a:tabLst>
                <a:tab algn="l" pos="0"/>
              </a:tabLst>
            </a:pPr>
            <a:r>
              <a:rPr b="0" lang="en" sz="2800" spc="-1" strike="noStrike">
                <a:solidFill>
                  <a:srgbClr val="82c7a5"/>
                </a:solidFill>
                <a:latin typeface="Montserrat"/>
                <a:ea typeface="Montserrat"/>
              </a:rPr>
              <a:t>Gordon Moore, Intel Corporation.</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9" name="PlaceHolder 1"/>
          <p:cNvSpPr>
            <a:spLocks noGrp="1"/>
          </p:cNvSpPr>
          <p:nvPr>
            <p:ph type="title"/>
          </p:nvPr>
        </p:nvSpPr>
        <p:spPr>
          <a:xfrm>
            <a:off x="823680" y="866880"/>
            <a:ext cx="4586400" cy="3520440"/>
          </a:xfrm>
          <a:prstGeom prst="rect">
            <a:avLst/>
          </a:prstGeom>
          <a:noFill/>
          <a:ln w="0">
            <a:noFill/>
          </a:ln>
        </p:spPr>
        <p:txBody>
          <a:bodyPr lIns="90000" rIns="90000" tIns="91440" bIns="91440" anchor="ctr">
            <a:normAutofit fontScale="90000"/>
          </a:bodyPr>
          <a:p>
            <a:pPr>
              <a:lnSpc>
                <a:spcPct val="100000"/>
              </a:lnSpc>
              <a:buNone/>
              <a:tabLst>
                <a:tab algn="l" pos="0"/>
              </a:tabLst>
            </a:pPr>
            <a:r>
              <a:rPr b="0" lang="en" sz="4800" spc="-1" strike="noStrike">
                <a:solidFill>
                  <a:srgbClr val="ffffff"/>
                </a:solidFill>
                <a:latin typeface="Montserrat"/>
                <a:ea typeface="Montserrat"/>
              </a:rPr>
              <a:t>This is the most important takeaway that everyone has to remember.</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0" name="PlaceHolder 1"/>
          <p:cNvSpPr>
            <a:spLocks noGrp="1"/>
          </p:cNvSpPr>
          <p:nvPr>
            <p:ph type="title"/>
          </p:nvPr>
        </p:nvSpPr>
        <p:spPr>
          <a:xfrm>
            <a:off x="246960" y="1833480"/>
            <a:ext cx="3798360" cy="1475640"/>
          </a:xfrm>
          <a:prstGeom prst="rect">
            <a:avLst/>
          </a:prstGeom>
          <a:noFill/>
          <a:ln w="0">
            <a:noFill/>
          </a:ln>
        </p:spPr>
        <p:txBody>
          <a:bodyPr lIns="90000" rIns="90000" tIns="91440" bIns="91440" anchor="t">
            <a:normAutofit/>
          </a:bodyPr>
          <a:p>
            <a:pPr>
              <a:lnSpc>
                <a:spcPct val="100000"/>
              </a:lnSpc>
              <a:buNone/>
              <a:tabLst>
                <a:tab algn="l" pos="0"/>
              </a:tabLst>
            </a:pPr>
            <a:r>
              <a:rPr b="0" lang="en" sz="5400" spc="-1" strike="noStrike">
                <a:solidFill>
                  <a:srgbClr val="ffffff"/>
                </a:solidFill>
                <a:latin typeface="Montserrat"/>
                <a:ea typeface="Montserrat"/>
              </a:rPr>
              <a:t>Thanks!</a:t>
            </a:r>
            <a:endParaRPr b="0" lang="en-US" sz="5400" spc="-1" strike="noStrike">
              <a:latin typeface="Arial"/>
            </a:endParaRPr>
          </a:p>
        </p:txBody>
      </p:sp>
      <p:pic>
        <p:nvPicPr>
          <p:cNvPr id="461" name="Google Shape;232;p29" descr="Black and white upward shot of Golden Gate Bridge"/>
          <p:cNvPicPr/>
          <p:nvPr/>
        </p:nvPicPr>
        <p:blipFill>
          <a:blip r:embed="rId1"/>
          <a:srcRect l="19065" t="9" r="4853" b="0"/>
          <a:stretch/>
        </p:blipFill>
        <p:spPr>
          <a:xfrm>
            <a:off x="3274560" y="0"/>
            <a:ext cx="5868720" cy="514296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9" name="PlaceHolder 1"/>
          <p:cNvSpPr>
            <a:spLocks noGrp="1"/>
          </p:cNvSpPr>
          <p:nvPr>
            <p:ph type="title"/>
          </p:nvPr>
        </p:nvSpPr>
        <p:spPr>
          <a:xfrm>
            <a:off x="823680" y="2053080"/>
            <a:ext cx="4586400" cy="1148040"/>
          </a:xfrm>
          <a:prstGeom prst="rect">
            <a:avLst/>
          </a:prstGeom>
          <a:noFill/>
          <a:ln w="0">
            <a:noFill/>
          </a:ln>
        </p:spPr>
        <p:txBody>
          <a:bodyPr lIns="90000" rIns="90000" tIns="91440" bIns="91440" anchor="ctr">
            <a:normAutofit/>
          </a:bodyPr>
          <a:p>
            <a:pPr>
              <a:lnSpc>
                <a:spcPct val="100000"/>
              </a:lnSpc>
              <a:buNone/>
              <a:tabLst>
                <a:tab algn="l" pos="0"/>
              </a:tabLst>
            </a:pPr>
            <a:r>
              <a:rPr b="0" lang="en" sz="2800" spc="-1" strike="noStrike">
                <a:solidFill>
                  <a:srgbClr val="ffffff"/>
                </a:solidFill>
                <a:latin typeface="Montserrat"/>
                <a:ea typeface="Montserrat"/>
              </a:rPr>
              <a:t>Section Title</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0" name="PlaceHolder 1"/>
          <p:cNvSpPr>
            <a:spLocks noGrp="1"/>
          </p:cNvSpPr>
          <p:nvPr>
            <p:ph type="title"/>
          </p:nvPr>
        </p:nvSpPr>
        <p:spPr>
          <a:xfrm>
            <a:off x="1297440" y="393840"/>
            <a:ext cx="7038360" cy="913320"/>
          </a:xfrm>
          <a:prstGeom prst="rect">
            <a:avLst/>
          </a:prstGeom>
          <a:noFill/>
          <a:ln w="0">
            <a:noFill/>
          </a:ln>
        </p:spPr>
        <p:txBody>
          <a:bodyPr lIns="0" rIns="0" tIns="91440" bIns="91440" anchor="t">
            <a:normAutofit/>
          </a:bodyPr>
          <a:p>
            <a:pPr>
              <a:lnSpc>
                <a:spcPct val="100000"/>
              </a:lnSpc>
              <a:buNone/>
              <a:tabLst>
                <a:tab algn="l" pos="0"/>
              </a:tabLst>
            </a:pPr>
            <a:r>
              <a:rPr b="0" lang="en" sz="2400" spc="-1" strike="noStrike">
                <a:solidFill>
                  <a:srgbClr val="ffffff"/>
                </a:solidFill>
                <a:latin typeface="Montserrat"/>
                <a:ea typeface="Montserrat"/>
              </a:rPr>
              <a:t>Intro</a:t>
            </a:r>
            <a:endParaRPr b="0" lang="en-US" sz="2400" spc="-1" strike="noStrike">
              <a:latin typeface="Arial"/>
            </a:endParaRPr>
          </a:p>
        </p:txBody>
      </p:sp>
      <p:sp>
        <p:nvSpPr>
          <p:cNvPr id="431" name="PlaceHolder 2"/>
          <p:cNvSpPr>
            <a:spLocks noGrp="1"/>
          </p:cNvSpPr>
          <p:nvPr>
            <p:ph/>
          </p:nvPr>
        </p:nvSpPr>
        <p:spPr>
          <a:xfrm>
            <a:off x="1297440" y="1567440"/>
            <a:ext cx="7038360" cy="2910600"/>
          </a:xfrm>
          <a:prstGeom prst="rect">
            <a:avLst/>
          </a:prstGeom>
          <a:noFill/>
          <a:ln w="0">
            <a:noFill/>
          </a:ln>
        </p:spPr>
        <p:txBody>
          <a:bodyPr lIns="0" rIns="0" tIns="91440" bIns="91440" anchor="t">
            <a:normAutofit/>
          </a:bodyPr>
          <a:p>
            <a:pPr>
              <a:lnSpc>
                <a:spcPct val="115000"/>
              </a:lnSpc>
              <a:spcAft>
                <a:spcPts val="1199"/>
              </a:spcAft>
              <a:buNone/>
              <a:tabLst>
                <a:tab algn="l" pos="0"/>
              </a:tabLst>
            </a:pPr>
            <a:r>
              <a:rPr b="0" lang="en" sz="1800" spc="-1" strike="noStrike">
                <a:solidFill>
                  <a:srgbClr val="ffffff"/>
                </a:solidFill>
                <a:latin typeface="Lato"/>
                <a:ea typeface="Lato"/>
              </a:rPr>
              <a:t>Every business process that uses technology is vulnerable to security and privacy risks. Although sophisticated technologies can thwart cybersecurity threats, firms must also make sure that business procedures, workplace rules, and employee behavior reduce or eliminate these risks. In order to have a centrally managed and top-bottom security framework, ISMS must be implemented.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2" name="PlaceHolder 1"/>
          <p:cNvSpPr>
            <a:spLocks noGrp="1"/>
          </p:cNvSpPr>
          <p:nvPr>
            <p:ph type="title"/>
          </p:nvPr>
        </p:nvSpPr>
        <p:spPr>
          <a:xfrm>
            <a:off x="1297440" y="393840"/>
            <a:ext cx="7038360" cy="913320"/>
          </a:xfrm>
          <a:prstGeom prst="rect">
            <a:avLst/>
          </a:prstGeom>
          <a:noFill/>
          <a:ln w="0">
            <a:noFill/>
          </a:ln>
        </p:spPr>
        <p:txBody>
          <a:bodyPr lIns="0" rIns="0" tIns="91440" bIns="91440" anchor="t">
            <a:normAutofit/>
          </a:bodyPr>
          <a:p>
            <a:pPr>
              <a:lnSpc>
                <a:spcPct val="100000"/>
              </a:lnSpc>
              <a:buNone/>
              <a:tabLst>
                <a:tab algn="l" pos="0"/>
              </a:tabLst>
            </a:pPr>
            <a:r>
              <a:rPr b="0" lang="en" sz="2400" spc="-1" strike="noStrike">
                <a:solidFill>
                  <a:srgbClr val="ffffff"/>
                </a:solidFill>
                <a:latin typeface="Montserrat"/>
                <a:ea typeface="Montserrat"/>
              </a:rPr>
              <a:t>What is ISMS</a:t>
            </a:r>
            <a:endParaRPr b="0" lang="en-US" sz="2400" spc="-1" strike="noStrike">
              <a:latin typeface="Arial"/>
            </a:endParaRPr>
          </a:p>
        </p:txBody>
      </p:sp>
      <p:sp>
        <p:nvSpPr>
          <p:cNvPr id="433" name="PlaceHolder 2"/>
          <p:cNvSpPr>
            <a:spLocks noGrp="1"/>
          </p:cNvSpPr>
          <p:nvPr>
            <p:ph/>
          </p:nvPr>
        </p:nvSpPr>
        <p:spPr>
          <a:xfrm>
            <a:off x="1020240" y="1256760"/>
            <a:ext cx="3627360" cy="3660120"/>
          </a:xfrm>
          <a:prstGeom prst="rect">
            <a:avLst/>
          </a:prstGeom>
          <a:noFill/>
          <a:ln w="0">
            <a:noFill/>
          </a:ln>
        </p:spPr>
        <p:txBody>
          <a:bodyPr lIns="0" rIns="0" tIns="91440" bIns="91440" anchor="t">
            <a:noAutofit/>
          </a:bodyPr>
          <a:p>
            <a:pPr>
              <a:lnSpc>
                <a:spcPct val="115000"/>
              </a:lnSpc>
              <a:spcBef>
                <a:spcPts val="1199"/>
              </a:spcBef>
              <a:buNone/>
              <a:tabLst>
                <a:tab algn="l" pos="0"/>
              </a:tabLst>
            </a:pPr>
            <a:r>
              <a:rPr b="0" lang="en" sz="1600" spc="-1" strike="noStrike">
                <a:solidFill>
                  <a:srgbClr val="ffffff"/>
                </a:solidFill>
                <a:latin typeface="Lato"/>
                <a:ea typeface="Lato"/>
              </a:rPr>
              <a:t>ISMS is information security management system, which is the approach an organisation use to maintaining information security and privacy. </a:t>
            </a:r>
            <a:endParaRPr b="0" lang="en-US" sz="1600" spc="-1" strike="noStrike">
              <a:latin typeface="Arial"/>
            </a:endParaRPr>
          </a:p>
          <a:p>
            <a:pPr>
              <a:lnSpc>
                <a:spcPct val="115000"/>
              </a:lnSpc>
              <a:spcBef>
                <a:spcPts val="1199"/>
              </a:spcBef>
              <a:buNone/>
              <a:tabLst>
                <a:tab algn="l" pos="0"/>
              </a:tabLst>
            </a:pPr>
            <a:r>
              <a:rPr b="0" lang="en" sz="1600" spc="-1" strike="noStrike">
                <a:solidFill>
                  <a:srgbClr val="ffffff"/>
                </a:solidFill>
                <a:latin typeface="Lato"/>
                <a:ea typeface="Lato"/>
              </a:rPr>
              <a:t>It could be a procedure to prevent data breaches or information leak and this procedures must sustain the confidentiality, integrity and availability of information or data.</a:t>
            </a:r>
            <a:endParaRPr b="0" lang="en-US" sz="1600" spc="-1" strike="noStrike">
              <a:latin typeface="Arial"/>
            </a:endParaRPr>
          </a:p>
          <a:p>
            <a:pPr>
              <a:lnSpc>
                <a:spcPct val="115000"/>
              </a:lnSpc>
              <a:spcBef>
                <a:spcPts val="1199"/>
              </a:spcBef>
              <a:spcAft>
                <a:spcPts val="1199"/>
              </a:spcAft>
              <a:buNone/>
              <a:tabLst>
                <a:tab algn="l" pos="0"/>
              </a:tabLst>
            </a:pPr>
            <a:endParaRPr b="0" lang="en-US" sz="1600" spc="-1" strike="noStrike">
              <a:latin typeface="Arial"/>
            </a:endParaRPr>
          </a:p>
        </p:txBody>
      </p:sp>
      <p:sp>
        <p:nvSpPr>
          <p:cNvPr id="434" name="PlaceHolder 3"/>
          <p:cNvSpPr>
            <a:spLocks noGrp="1"/>
          </p:cNvSpPr>
          <p:nvPr>
            <p:ph/>
          </p:nvPr>
        </p:nvSpPr>
        <p:spPr>
          <a:xfrm>
            <a:off x="5158800" y="1116000"/>
            <a:ext cx="3760560" cy="3660120"/>
          </a:xfrm>
          <a:prstGeom prst="rect">
            <a:avLst/>
          </a:prstGeom>
          <a:noFill/>
          <a:ln w="0">
            <a:noFill/>
          </a:ln>
        </p:spPr>
        <p:txBody>
          <a:bodyPr lIns="0" rIns="0" tIns="91440" bIns="91440" anchor="t">
            <a:noAutofit/>
          </a:bodyPr>
          <a:p>
            <a:pPr>
              <a:lnSpc>
                <a:spcPct val="115000"/>
              </a:lnSpc>
              <a:buNone/>
              <a:tabLst>
                <a:tab algn="l" pos="0"/>
              </a:tabLst>
            </a:pPr>
            <a:r>
              <a:rPr b="0" lang="en" sz="1950" spc="-1" strike="noStrike">
                <a:solidFill>
                  <a:srgbClr val="ffffff"/>
                </a:solidFill>
                <a:latin typeface="Arial"/>
                <a:ea typeface="Arial"/>
              </a:rPr>
              <a:t>ISMS is also a detailed documentation of an organization’s information security and privacy policies. </a:t>
            </a:r>
            <a:endParaRPr b="0" lang="en-US" sz="1950" spc="-1" strike="noStrike">
              <a:latin typeface="Arial"/>
            </a:endParaRPr>
          </a:p>
          <a:p>
            <a:pPr>
              <a:lnSpc>
                <a:spcPct val="115000"/>
              </a:lnSpc>
              <a:spcBef>
                <a:spcPts val="1199"/>
              </a:spcBef>
              <a:spcAft>
                <a:spcPts val="1199"/>
              </a:spcAft>
              <a:buNone/>
              <a:tabLst>
                <a:tab algn="l" pos="0"/>
              </a:tabLst>
            </a:pPr>
            <a:r>
              <a:rPr b="0" lang="en" sz="1950" spc="-1" strike="noStrike">
                <a:solidFill>
                  <a:srgbClr val="ffffff"/>
                </a:solidFill>
                <a:latin typeface="Arial"/>
                <a:ea typeface="Arial"/>
              </a:rPr>
              <a:t>It describes a systematic approach toward risk management that consists of security controls covering people, processes, and technologies.</a:t>
            </a:r>
            <a:endParaRPr b="0" lang="en-US" sz="1950" spc="-1" strike="noStrike">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mph" presetID="8">
                                  <p:stCondLst>
                                    <p:cond delay="0"/>
                                  </p:stCondLst>
                                  <p:childTnLst>
                                    <p:animRot by="-21600000">
                                      <p:cBhvr>
                                        <p:cTn id="6" dur="1000" fill="hold"/>
                                        <p:tgtEl>
                                          <p:spTgt spid="43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nodeType="clickEffect" fill="hold" presetClass="entr" presetID="10">
                                  <p:stCondLst>
                                    <p:cond delay="0"/>
                                  </p:stCondLst>
                                  <p:childTnLst>
                                    <p:set>
                                      <p:cBhvr>
                                        <p:cTn id="10" dur="1" fill="hold">
                                          <p:stCondLst>
                                            <p:cond delay="0"/>
                                          </p:stCondLst>
                                        </p:cTn>
                                        <p:tgtEl>
                                          <p:spTgt spid="432"/>
                                        </p:tgtEl>
                                        <p:attrNameLst>
                                          <p:attrName>style.visibility</p:attrName>
                                        </p:attrNameLst>
                                      </p:cBhvr>
                                      <p:to>
                                        <p:strVal val="visible"/>
                                      </p:to>
                                    </p:set>
                                    <p:animEffect filter="fade" transition="in">
                                      <p:cBhvr additive="repl">
                                        <p:cTn id="11" dur="1200"/>
                                        <p:tgtEl>
                                          <p:spTgt spid="4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5" name="PlaceHolder 1"/>
          <p:cNvSpPr>
            <a:spLocks noGrp="1"/>
          </p:cNvSpPr>
          <p:nvPr>
            <p:ph type="title"/>
          </p:nvPr>
        </p:nvSpPr>
        <p:spPr>
          <a:xfrm>
            <a:off x="1297440" y="393840"/>
            <a:ext cx="3798360" cy="1492560"/>
          </a:xfrm>
          <a:prstGeom prst="rect">
            <a:avLst/>
          </a:prstGeom>
          <a:noFill/>
          <a:ln w="0">
            <a:noFill/>
          </a:ln>
        </p:spPr>
        <p:txBody>
          <a:bodyPr lIns="90000" rIns="90000" tIns="91440" bIns="91440" anchor="t">
            <a:normAutofit/>
          </a:bodyPr>
          <a:p>
            <a:pPr>
              <a:lnSpc>
                <a:spcPct val="100000"/>
              </a:lnSpc>
              <a:buNone/>
              <a:tabLst>
                <a:tab algn="l" pos="0"/>
              </a:tabLst>
            </a:pPr>
            <a:r>
              <a:rPr b="0" lang="en" sz="2400" spc="-1" strike="noStrike">
                <a:solidFill>
                  <a:srgbClr val="ffffff"/>
                </a:solidFill>
                <a:latin typeface="Montserrat"/>
                <a:ea typeface="Montserrat"/>
              </a:rPr>
              <a:t>Scope of ISMS</a:t>
            </a:r>
            <a:endParaRPr b="0" lang="en-US" sz="2400" spc="-1" strike="noStrike">
              <a:latin typeface="Arial"/>
            </a:endParaRPr>
          </a:p>
        </p:txBody>
      </p:sp>
      <p:sp>
        <p:nvSpPr>
          <p:cNvPr id="436" name="PlaceHolder 2"/>
          <p:cNvSpPr>
            <a:spLocks noGrp="1"/>
          </p:cNvSpPr>
          <p:nvPr>
            <p:ph/>
          </p:nvPr>
        </p:nvSpPr>
        <p:spPr>
          <a:xfrm>
            <a:off x="311760" y="1465920"/>
            <a:ext cx="8646840" cy="3327120"/>
          </a:xfrm>
          <a:prstGeom prst="rect">
            <a:avLst/>
          </a:prstGeom>
          <a:noFill/>
          <a:ln w="0">
            <a:noFill/>
          </a:ln>
        </p:spPr>
        <p:txBody>
          <a:bodyPr lIns="90000" rIns="90000" tIns="91440" bIns="91440" anchor="t">
            <a:noAutofit/>
          </a:bodyPr>
          <a:p>
            <a:pPr>
              <a:lnSpc>
                <a:spcPct val="95000"/>
              </a:lnSpc>
              <a:buNone/>
              <a:tabLst>
                <a:tab algn="l" pos="0"/>
              </a:tabLst>
            </a:pPr>
            <a:r>
              <a:rPr b="0" lang="en" sz="1829" spc="-1" strike="noStrike">
                <a:solidFill>
                  <a:srgbClr val="ffffff"/>
                </a:solidFill>
                <a:latin typeface="Lato"/>
                <a:ea typeface="Lato"/>
              </a:rPr>
              <a:t>A typical ISMS has the same goals that span three pillars—</a:t>
            </a:r>
            <a:r>
              <a:rPr b="0" lang="en" sz="1829" spc="-1" strike="noStrike">
                <a:solidFill>
                  <a:srgbClr val="008000"/>
                </a:solidFill>
                <a:latin typeface="Lato"/>
                <a:ea typeface="Lato"/>
              </a:rPr>
              <a:t>people,</a:t>
            </a:r>
            <a:r>
              <a:rPr b="0" lang="en" sz="1829" spc="-1" strike="noStrike">
                <a:solidFill>
                  <a:srgbClr val="ffffff"/>
                </a:solidFill>
                <a:latin typeface="Lato"/>
                <a:ea typeface="Lato"/>
              </a:rPr>
              <a:t> </a:t>
            </a:r>
            <a:r>
              <a:rPr b="0" lang="en" sz="1829" spc="-1" strike="noStrike">
                <a:solidFill>
                  <a:srgbClr val="82c7a5"/>
                </a:solidFill>
                <a:latin typeface="Lato"/>
                <a:ea typeface="Lato"/>
              </a:rPr>
              <a:t>processes, and technologies</a:t>
            </a:r>
            <a:r>
              <a:rPr b="0" lang="en" sz="1829" spc="-1" strike="noStrike">
                <a:solidFill>
                  <a:srgbClr val="ffffff"/>
                </a:solidFill>
                <a:latin typeface="Lato"/>
                <a:ea typeface="Lato"/>
              </a:rPr>
              <a:t>—regardless of format or delivery strategy. The following are included in its range.</a:t>
            </a:r>
            <a:endParaRPr b="0" lang="en-US" sz="1829" spc="-1" strike="noStrike">
              <a:latin typeface="Arial"/>
            </a:endParaRPr>
          </a:p>
          <a:p>
            <a:pPr>
              <a:lnSpc>
                <a:spcPct val="95000"/>
              </a:lnSpc>
              <a:spcBef>
                <a:spcPts val="1199"/>
              </a:spcBef>
              <a:buNone/>
              <a:tabLst>
                <a:tab algn="l" pos="0"/>
              </a:tabLst>
            </a:pPr>
            <a:r>
              <a:rPr b="1" lang="en" sz="1829" spc="-1" strike="noStrike">
                <a:solidFill>
                  <a:srgbClr val="ffffff"/>
                </a:solidFill>
                <a:latin typeface="Lato"/>
                <a:ea typeface="Lato"/>
              </a:rPr>
              <a:t>Asset management:</a:t>
            </a:r>
            <a:r>
              <a:rPr b="0" lang="en" sz="1829" spc="-1" strike="noStrike">
                <a:solidFill>
                  <a:srgbClr val="ffffff"/>
                </a:solidFill>
                <a:latin typeface="Lato"/>
                <a:ea typeface="Lato"/>
              </a:rPr>
              <a:t> A strong ISMS outlines how to protect a company's digital assets both inside and outside of its network. It outlines security procedures to follow when exchanging private data.</a:t>
            </a:r>
            <a:endParaRPr b="0" lang="en-US" sz="1829" spc="-1" strike="noStrike">
              <a:latin typeface="Arial"/>
            </a:endParaRPr>
          </a:p>
          <a:p>
            <a:pPr>
              <a:lnSpc>
                <a:spcPct val="95000"/>
              </a:lnSpc>
              <a:spcBef>
                <a:spcPts val="1199"/>
              </a:spcBef>
              <a:buNone/>
              <a:tabLst>
                <a:tab algn="l" pos="0"/>
              </a:tabLst>
            </a:pPr>
            <a:r>
              <a:rPr b="1" lang="en" sz="1829" spc="-1" strike="noStrike">
                <a:solidFill>
                  <a:srgbClr val="ffffff"/>
                </a:solidFill>
                <a:latin typeface="Lato"/>
                <a:ea typeface="Lato"/>
              </a:rPr>
              <a:t>Access control:</a:t>
            </a:r>
            <a:r>
              <a:rPr b="0" lang="en" sz="1829" spc="-1" strike="noStrike">
                <a:solidFill>
                  <a:srgbClr val="ffffff"/>
                </a:solidFill>
                <a:latin typeface="Lato"/>
                <a:ea typeface="Lato"/>
              </a:rPr>
              <a:t> An ISMS should have rules that only allow authorized users to access the network. Additionally, it should have features that permit the establishment of network traffic monitoring systems and explicitly specify user roles and access permissions.</a:t>
            </a:r>
            <a:endParaRPr b="0" lang="en-US" sz="1829" spc="-1" strike="noStrike">
              <a:latin typeface="Arial"/>
            </a:endParaRPr>
          </a:p>
          <a:p>
            <a:pPr>
              <a:lnSpc>
                <a:spcPct val="95000"/>
              </a:lnSpc>
              <a:spcBef>
                <a:spcPts val="1199"/>
              </a:spcBef>
              <a:spcAft>
                <a:spcPts val="1199"/>
              </a:spcAft>
              <a:buNone/>
              <a:tabLst>
                <a:tab algn="l" pos="0"/>
              </a:tabLst>
            </a:pPr>
            <a:endParaRPr b="0" lang="en-US" sz="1829"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PlaceHolder 1"/>
          <p:cNvSpPr>
            <a:spLocks noGrp="1"/>
          </p:cNvSpPr>
          <p:nvPr>
            <p:ph type="title"/>
          </p:nvPr>
        </p:nvSpPr>
        <p:spPr>
          <a:xfrm>
            <a:off x="1297440" y="393840"/>
            <a:ext cx="3798360" cy="1492560"/>
          </a:xfrm>
          <a:prstGeom prst="rect">
            <a:avLst/>
          </a:prstGeom>
          <a:noFill/>
          <a:ln w="0">
            <a:noFill/>
          </a:ln>
        </p:spPr>
        <p:txBody>
          <a:bodyPr lIns="90000" rIns="90000" tIns="91440" bIns="91440" anchor="t">
            <a:normAutofit/>
          </a:bodyPr>
          <a:p>
            <a:pPr>
              <a:lnSpc>
                <a:spcPct val="100000"/>
              </a:lnSpc>
              <a:buNone/>
              <a:tabLst>
                <a:tab algn="l" pos="0"/>
              </a:tabLst>
            </a:pPr>
            <a:r>
              <a:rPr b="0" lang="en" sz="2400" spc="-1" strike="noStrike">
                <a:solidFill>
                  <a:srgbClr val="ffffff"/>
                </a:solidFill>
                <a:latin typeface="Montserrat"/>
                <a:ea typeface="Montserrat"/>
              </a:rPr>
              <a:t>Scope of ISMS</a:t>
            </a:r>
            <a:endParaRPr b="0" lang="en-US" sz="2400" spc="-1" strike="noStrike">
              <a:latin typeface="Arial"/>
            </a:endParaRPr>
          </a:p>
        </p:txBody>
      </p:sp>
      <p:sp>
        <p:nvSpPr>
          <p:cNvPr id="438" name="PlaceHolder 2"/>
          <p:cNvSpPr>
            <a:spLocks noGrp="1"/>
          </p:cNvSpPr>
          <p:nvPr>
            <p:ph/>
          </p:nvPr>
        </p:nvSpPr>
        <p:spPr>
          <a:xfrm>
            <a:off x="496800" y="1244520"/>
            <a:ext cx="8646840" cy="3327120"/>
          </a:xfrm>
          <a:prstGeom prst="rect">
            <a:avLst/>
          </a:prstGeom>
          <a:noFill/>
          <a:ln w="0">
            <a:noFill/>
          </a:ln>
        </p:spPr>
        <p:txBody>
          <a:bodyPr lIns="90000" rIns="90000" tIns="91440" bIns="91440" anchor="t">
            <a:noAutofit/>
          </a:bodyPr>
          <a:p>
            <a:pPr>
              <a:lnSpc>
                <a:spcPct val="95000"/>
              </a:lnSpc>
              <a:buNone/>
              <a:tabLst>
                <a:tab algn="l" pos="0"/>
              </a:tabLst>
            </a:pPr>
            <a:r>
              <a:rPr b="1" lang="en" sz="1800" spc="-1" strike="noStrike">
                <a:solidFill>
                  <a:srgbClr val="ffffff"/>
                </a:solidFill>
                <a:latin typeface="Lato"/>
                <a:ea typeface="Lato"/>
              </a:rPr>
              <a:t>Regulatory compliance: </a:t>
            </a:r>
            <a:r>
              <a:rPr b="0" lang="en" sz="1800" spc="-1" strike="noStrike">
                <a:solidFill>
                  <a:srgbClr val="ffffff"/>
                </a:solidFill>
                <a:latin typeface="Lato"/>
                <a:ea typeface="Lato"/>
              </a:rPr>
              <a:t>The ISMS should take into account the security needs of sector-specific regulatory organizations. For instance, the highly regulated financial industry would have to abide by particular regulatory standards like the Bank Secrecy Act. They ought to be explained in depth and applied via their ISMS</a:t>
            </a:r>
            <a:endParaRPr b="0" lang="en-US" sz="1800" spc="-1" strike="noStrike">
              <a:latin typeface="Arial"/>
            </a:endParaRPr>
          </a:p>
          <a:p>
            <a:pPr>
              <a:lnSpc>
                <a:spcPct val="95000"/>
              </a:lnSpc>
              <a:spcBef>
                <a:spcPts val="1199"/>
              </a:spcBef>
              <a:buNone/>
              <a:tabLst>
                <a:tab algn="l" pos="0"/>
              </a:tabLst>
            </a:pPr>
            <a:r>
              <a:rPr b="1" lang="en" sz="1800" spc="-1" strike="noStrike">
                <a:solidFill>
                  <a:srgbClr val="ffffff"/>
                </a:solidFill>
                <a:latin typeface="Lato"/>
                <a:ea typeface="Lato"/>
              </a:rPr>
              <a:t>Security measures for human resources </a:t>
            </a:r>
            <a:r>
              <a:rPr b="0" lang="en" sz="1800" spc="-1" strike="noStrike">
                <a:solidFill>
                  <a:srgbClr val="ffffff"/>
                </a:solidFill>
                <a:latin typeface="Lato"/>
                <a:ea typeface="Lato"/>
              </a:rPr>
              <a:t>should be included in an ISMS to lessen risks from insider threats, human error, and other security breaches. ISMS measures may include anti-phishing software and staff security training.</a:t>
            </a:r>
            <a:endParaRPr b="0" lang="en-US" sz="1800" spc="-1" strike="noStrike">
              <a:latin typeface="Arial"/>
            </a:endParaRPr>
          </a:p>
          <a:p>
            <a:pPr>
              <a:lnSpc>
                <a:spcPct val="95000"/>
              </a:lnSpc>
              <a:spcBef>
                <a:spcPts val="1199"/>
              </a:spcBef>
              <a:buNone/>
              <a:tabLst>
                <a:tab algn="l" pos="0"/>
              </a:tabLst>
            </a:pPr>
            <a:r>
              <a:rPr b="1" lang="en" sz="1829" spc="-1" strike="noStrike">
                <a:solidFill>
                  <a:srgbClr val="ffffff"/>
                </a:solidFill>
                <a:latin typeface="Lato"/>
                <a:ea typeface="Lato"/>
              </a:rPr>
              <a:t>Management of incidents </a:t>
            </a:r>
            <a:r>
              <a:rPr b="0" lang="en" sz="1829" spc="-1" strike="noStrike">
                <a:solidFill>
                  <a:srgbClr val="ffffff"/>
                </a:solidFill>
                <a:latin typeface="Lato"/>
                <a:ea typeface="Lato"/>
              </a:rPr>
              <a:t>How security teams address security issues is described in a successful ISMS. This involves procedures and technological advancements that permit the detection, prioritizing, and correction of incidents.</a:t>
            </a:r>
            <a:endParaRPr b="0" lang="en-US" sz="1829" spc="-1" strike="noStrike">
              <a:latin typeface="Arial"/>
            </a:endParaRPr>
          </a:p>
          <a:p>
            <a:pPr>
              <a:lnSpc>
                <a:spcPct val="95000"/>
              </a:lnSpc>
              <a:spcBef>
                <a:spcPts val="1199"/>
              </a:spcBef>
              <a:spcAft>
                <a:spcPts val="1199"/>
              </a:spcAft>
              <a:buNone/>
              <a:tabLst>
                <a:tab algn="l" pos="0"/>
              </a:tabLst>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9" name="PlaceHolder 1"/>
          <p:cNvSpPr>
            <a:spLocks noGrp="1"/>
          </p:cNvSpPr>
          <p:nvPr>
            <p:ph type="title"/>
          </p:nvPr>
        </p:nvSpPr>
        <p:spPr>
          <a:xfrm>
            <a:off x="1297440" y="393840"/>
            <a:ext cx="3798360" cy="1492560"/>
          </a:xfrm>
          <a:prstGeom prst="rect">
            <a:avLst/>
          </a:prstGeom>
          <a:noFill/>
          <a:ln w="0">
            <a:noFill/>
          </a:ln>
        </p:spPr>
        <p:txBody>
          <a:bodyPr lIns="90000" rIns="90000" tIns="91440" bIns="91440" anchor="t">
            <a:normAutofit/>
          </a:bodyPr>
          <a:p>
            <a:pPr>
              <a:lnSpc>
                <a:spcPct val="100000"/>
              </a:lnSpc>
              <a:buNone/>
              <a:tabLst>
                <a:tab algn="l" pos="0"/>
              </a:tabLst>
            </a:pPr>
            <a:r>
              <a:rPr b="0" lang="en" sz="2400" spc="-1" strike="noStrike">
                <a:solidFill>
                  <a:srgbClr val="ffffff"/>
                </a:solidFill>
                <a:latin typeface="Montserrat"/>
                <a:ea typeface="Montserrat"/>
              </a:rPr>
              <a:t>Scope of ISMS</a:t>
            </a:r>
            <a:endParaRPr b="0" lang="en-US" sz="2400" spc="-1" strike="noStrike">
              <a:latin typeface="Arial"/>
            </a:endParaRPr>
          </a:p>
        </p:txBody>
      </p:sp>
      <p:sp>
        <p:nvSpPr>
          <p:cNvPr id="440" name="PlaceHolder 2"/>
          <p:cNvSpPr>
            <a:spLocks noGrp="1"/>
          </p:cNvSpPr>
          <p:nvPr>
            <p:ph/>
          </p:nvPr>
        </p:nvSpPr>
        <p:spPr>
          <a:xfrm>
            <a:off x="311760" y="1465920"/>
            <a:ext cx="8646840" cy="3327120"/>
          </a:xfrm>
          <a:prstGeom prst="rect">
            <a:avLst/>
          </a:prstGeom>
          <a:noFill/>
          <a:ln w="0">
            <a:noFill/>
          </a:ln>
        </p:spPr>
        <p:txBody>
          <a:bodyPr lIns="90000" rIns="90000" tIns="91440" bIns="91440" anchor="t">
            <a:noAutofit/>
          </a:bodyPr>
          <a:p>
            <a:pPr>
              <a:lnSpc>
                <a:spcPct val="95000"/>
              </a:lnSpc>
              <a:spcAft>
                <a:spcPts val="1199"/>
              </a:spcAft>
              <a:buNone/>
              <a:tabLst>
                <a:tab algn="l" pos="0"/>
              </a:tabLst>
            </a:pPr>
            <a:r>
              <a:rPr b="0" lang="en" sz="1800" spc="-1" strike="noStrike">
                <a:solidFill>
                  <a:srgbClr val="ffffff"/>
                </a:solidFill>
                <a:latin typeface="Lato"/>
                <a:ea typeface="Lato"/>
              </a:rPr>
              <a:t>An ISMS has an enterprise-wide scope, as you can infer from the list. An ISMS includes policies and controls related to business continuity, information system development, acquisition, and maintenance, third-party vendor management, and physical security in addition to these five domains.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ffffff"/>
            </a:gs>
            <a:gs pos="100000">
              <a:srgbClr val="b3b3b3"/>
            </a:gs>
          </a:gsLst>
          <a:path path="circle">
            <a:fillToRect l="50000" t="50000" r="50000" b="50000"/>
          </a:path>
        </a:gradFill>
      </p:bgPr>
    </p:bg>
    <p:spTree>
      <p:nvGrpSpPr>
        <p:cNvPr id="1" name=""/>
        <p:cNvGrpSpPr/>
        <p:nvPr/>
      </p:nvGrpSpPr>
      <p:grpSpPr>
        <a:xfrm>
          <a:off x="0" y="0"/>
          <a:ext cx="0" cy="0"/>
          <a:chOff x="0" y="0"/>
          <a:chExt cx="0" cy="0"/>
        </a:xfrm>
      </p:grpSpPr>
      <p:sp>
        <p:nvSpPr>
          <p:cNvPr id="441" name="PlaceHolder 1"/>
          <p:cNvSpPr>
            <a:spLocks noGrp="1"/>
          </p:cNvSpPr>
          <p:nvPr>
            <p:ph type="title"/>
          </p:nvPr>
        </p:nvSpPr>
        <p:spPr>
          <a:xfrm>
            <a:off x="1297440" y="393840"/>
            <a:ext cx="3798360" cy="1492560"/>
          </a:xfrm>
          <a:prstGeom prst="rect">
            <a:avLst/>
          </a:prstGeom>
          <a:noFill/>
          <a:ln w="0">
            <a:noFill/>
          </a:ln>
        </p:spPr>
        <p:txBody>
          <a:bodyPr lIns="90000" rIns="90000" tIns="91440" bIns="91440" anchor="t">
            <a:normAutofit/>
          </a:bodyPr>
          <a:p>
            <a:pPr>
              <a:lnSpc>
                <a:spcPct val="100000"/>
              </a:lnSpc>
              <a:buNone/>
              <a:tabLst>
                <a:tab algn="l" pos="0"/>
              </a:tabLst>
            </a:pPr>
            <a:r>
              <a:rPr b="0" lang="en" sz="2400" spc="-1" strike="noStrike">
                <a:solidFill>
                  <a:srgbClr val="ffffff"/>
                </a:solidFill>
                <a:latin typeface="Montserrat"/>
                <a:ea typeface="Montserrat"/>
              </a:rPr>
              <a:t>ISMS Process</a:t>
            </a:r>
            <a:endParaRPr b="0" lang="en-US" sz="2400" spc="-1" strike="noStrike">
              <a:latin typeface="Arial"/>
            </a:endParaRPr>
          </a:p>
        </p:txBody>
      </p:sp>
      <p:sp>
        <p:nvSpPr>
          <p:cNvPr id="442" name="PlaceHolder 2"/>
          <p:cNvSpPr>
            <a:spLocks noGrp="1"/>
          </p:cNvSpPr>
          <p:nvPr>
            <p:ph/>
          </p:nvPr>
        </p:nvSpPr>
        <p:spPr>
          <a:xfrm>
            <a:off x="311760" y="1465920"/>
            <a:ext cx="8646840" cy="3327120"/>
          </a:xfrm>
          <a:prstGeom prst="rect">
            <a:avLst/>
          </a:prstGeom>
          <a:noFill/>
          <a:ln w="0">
            <a:noFill/>
          </a:ln>
        </p:spPr>
        <p:txBody>
          <a:bodyPr lIns="90000" rIns="90000" tIns="91440" bIns="91440" anchor="t">
            <a:noAutofit/>
          </a:bodyPr>
          <a:p>
            <a:pPr>
              <a:lnSpc>
                <a:spcPct val="95000"/>
              </a:lnSpc>
              <a:buNone/>
              <a:tabLst>
                <a:tab algn="l" pos="0"/>
              </a:tabLst>
            </a:pPr>
            <a:r>
              <a:rPr b="0" lang="en" sz="1800" spc="-1" strike="noStrike">
                <a:solidFill>
                  <a:srgbClr val="231f20"/>
                </a:solidFill>
                <a:latin typeface="Lato"/>
                <a:ea typeface="Lato"/>
              </a:rPr>
              <a:t>For a proper implementation, ISMS follows a four-part process and these process are </a:t>
            </a:r>
            <a:r>
              <a:rPr b="0" lang="en" sz="1800" spc="-1" strike="noStrike">
                <a:solidFill>
                  <a:srgbClr val="ff0000"/>
                </a:solidFill>
                <a:latin typeface="Lato"/>
                <a:ea typeface="Lato"/>
              </a:rPr>
              <a:t>Plan, Do, Check and Act. </a:t>
            </a:r>
            <a:r>
              <a:rPr b="0" lang="en" sz="1800" spc="-1" strike="noStrike">
                <a:solidFill>
                  <a:srgbClr val="000000"/>
                </a:solidFill>
                <a:latin typeface="Lato"/>
                <a:ea typeface="Lato"/>
              </a:rPr>
              <a:t>The PDCA paradigm is encouraged by ISO 27001 to ensure continuous improvement as firms go through a digital transformation.</a:t>
            </a:r>
            <a:endParaRPr b="0" lang="en-US" sz="1800" spc="-1" strike="noStrike">
              <a:latin typeface="Arial"/>
            </a:endParaRPr>
          </a:p>
          <a:p>
            <a:pPr>
              <a:lnSpc>
                <a:spcPct val="95000"/>
              </a:lnSpc>
              <a:spcBef>
                <a:spcPts val="1199"/>
              </a:spcBef>
              <a:buNone/>
              <a:tabLst>
                <a:tab algn="l" pos="0"/>
              </a:tabLst>
            </a:pPr>
            <a:r>
              <a:rPr b="0" lang="en" sz="1800" spc="-1" strike="noStrike">
                <a:solidFill>
                  <a:srgbClr val="000000"/>
                </a:solidFill>
                <a:latin typeface="Lato"/>
                <a:ea typeface="Lato"/>
              </a:rPr>
              <a:t>With the constant introduction of new technologies and cloud migration, new dangers and concerns would also arise.</a:t>
            </a:r>
            <a:endParaRPr b="0" lang="en-US" sz="1800" spc="-1" strike="noStrike">
              <a:latin typeface="Arial"/>
            </a:endParaRPr>
          </a:p>
          <a:p>
            <a:pPr>
              <a:lnSpc>
                <a:spcPct val="95000"/>
              </a:lnSpc>
              <a:spcBef>
                <a:spcPts val="1199"/>
              </a:spcBef>
              <a:spcAft>
                <a:spcPts val="1199"/>
              </a:spcAft>
              <a:buNone/>
              <a:tabLst>
                <a:tab algn="l" pos="0"/>
              </a:tabLst>
            </a:pPr>
            <a:r>
              <a:rPr b="0" lang="en" sz="1800" spc="-1" strike="noStrike">
                <a:solidFill>
                  <a:srgbClr val="000000"/>
                </a:solidFill>
                <a:latin typeface="Lato"/>
                <a:ea typeface="Lato"/>
              </a:rPr>
              <a:t>As a result, the security policies described in ISMS need also be modified.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ffffff"/>
            </a:gs>
            <a:gs pos="100000">
              <a:srgbClr val="b3b3b3"/>
            </a:gs>
          </a:gsLst>
          <a:path path="circle">
            <a:fillToRect l="50000" t="50000" r="50000" b="50000"/>
          </a:path>
        </a:gradFill>
      </p:bgPr>
    </p:bg>
    <p:spTree>
      <p:nvGrpSpPr>
        <p:cNvPr id="1" name=""/>
        <p:cNvGrpSpPr/>
        <p:nvPr/>
      </p:nvGrpSpPr>
      <p:grpSpPr>
        <a:xfrm>
          <a:off x="0" y="0"/>
          <a:ext cx="0" cy="0"/>
          <a:chOff x="0" y="0"/>
          <a:chExt cx="0" cy="0"/>
        </a:xfrm>
      </p:grpSpPr>
      <p:sp>
        <p:nvSpPr>
          <p:cNvPr id="443" name="PlaceHolder 1"/>
          <p:cNvSpPr>
            <a:spLocks noGrp="1"/>
          </p:cNvSpPr>
          <p:nvPr>
            <p:ph type="title"/>
          </p:nvPr>
        </p:nvSpPr>
        <p:spPr>
          <a:xfrm>
            <a:off x="1297440" y="393840"/>
            <a:ext cx="3798360" cy="1492560"/>
          </a:xfrm>
          <a:prstGeom prst="rect">
            <a:avLst/>
          </a:prstGeom>
          <a:noFill/>
          <a:ln w="0">
            <a:noFill/>
          </a:ln>
        </p:spPr>
        <p:txBody>
          <a:bodyPr lIns="90000" rIns="90000" tIns="91440" bIns="91440" anchor="t">
            <a:normAutofit/>
          </a:bodyPr>
          <a:p>
            <a:pPr>
              <a:lnSpc>
                <a:spcPct val="100000"/>
              </a:lnSpc>
              <a:buNone/>
              <a:tabLst>
                <a:tab algn="l" pos="0"/>
              </a:tabLst>
            </a:pPr>
            <a:r>
              <a:rPr b="0" lang="en" sz="2400" spc="-1" strike="noStrike">
                <a:solidFill>
                  <a:srgbClr val="ffffff"/>
                </a:solidFill>
                <a:latin typeface="Montserrat"/>
                <a:ea typeface="Montserrat"/>
              </a:rPr>
              <a:t>ISMS Process</a:t>
            </a:r>
            <a:endParaRPr b="0" lang="en-US" sz="2400" spc="-1" strike="noStrike">
              <a:latin typeface="Arial"/>
            </a:endParaRPr>
          </a:p>
        </p:txBody>
      </p:sp>
      <p:sp>
        <p:nvSpPr>
          <p:cNvPr id="444" name="PlaceHolder 2"/>
          <p:cNvSpPr>
            <a:spLocks noGrp="1"/>
          </p:cNvSpPr>
          <p:nvPr>
            <p:ph/>
          </p:nvPr>
        </p:nvSpPr>
        <p:spPr>
          <a:xfrm>
            <a:off x="311760" y="1465920"/>
            <a:ext cx="8646840" cy="3327120"/>
          </a:xfrm>
          <a:prstGeom prst="rect">
            <a:avLst/>
          </a:prstGeom>
          <a:noFill/>
          <a:ln w="0">
            <a:noFill/>
          </a:ln>
        </p:spPr>
        <p:txBody>
          <a:bodyPr lIns="90000" rIns="90000" tIns="91440" bIns="91440" anchor="t">
            <a:noAutofit/>
          </a:bodyPr>
          <a:p>
            <a:pPr>
              <a:lnSpc>
                <a:spcPct val="95000"/>
              </a:lnSpc>
              <a:buNone/>
              <a:tabLst>
                <a:tab algn="l" pos="0"/>
              </a:tabLst>
            </a:pPr>
            <a:endParaRPr b="0" lang="en-US" sz="1800" spc="-1" strike="noStrike">
              <a:latin typeface="Arial"/>
            </a:endParaRPr>
          </a:p>
          <a:p>
            <a:pPr marL="457200" indent="-343080">
              <a:lnSpc>
                <a:spcPct val="166000"/>
              </a:lnSpc>
              <a:spcBef>
                <a:spcPts val="1199"/>
              </a:spcBef>
              <a:buClr>
                <a:srgbClr val="231f20"/>
              </a:buClr>
              <a:buFont typeface="Arial"/>
              <a:buChar char="➔"/>
              <a:tabLst>
                <a:tab algn="l" pos="0"/>
              </a:tabLst>
            </a:pPr>
            <a:r>
              <a:rPr b="1" lang="en" sz="1800" spc="-1" strike="noStrike">
                <a:solidFill>
                  <a:srgbClr val="231f20"/>
                </a:solidFill>
                <a:latin typeface="Arial"/>
                <a:ea typeface="Arial"/>
              </a:rPr>
              <a:t>Plan: </a:t>
            </a:r>
            <a:r>
              <a:rPr b="0" lang="en" sz="1800" spc="-1" strike="noStrike">
                <a:solidFill>
                  <a:srgbClr val="231f20"/>
                </a:solidFill>
                <a:latin typeface="Arial"/>
                <a:ea typeface="Arial"/>
              </a:rPr>
              <a:t>This step includes identifying security issues. From there, organizations can formulate security policies and identify processes, methods, and technologies that can help address the identified problems.</a:t>
            </a:r>
            <a:endParaRPr b="0" lang="en-US" sz="1800" spc="-1" strike="noStrike">
              <a:latin typeface="Arial"/>
            </a:endParaRPr>
          </a:p>
          <a:p>
            <a:pPr marL="457200" indent="-343080">
              <a:lnSpc>
                <a:spcPct val="166000"/>
              </a:lnSpc>
              <a:buClr>
                <a:srgbClr val="231f20"/>
              </a:buClr>
              <a:buFont typeface="Arial"/>
              <a:buChar char="➔"/>
              <a:tabLst>
                <a:tab algn="l" pos="0"/>
              </a:tabLst>
            </a:pPr>
            <a:r>
              <a:rPr b="1" lang="en" sz="1800" spc="-1" strike="noStrike">
                <a:solidFill>
                  <a:srgbClr val="231f20"/>
                </a:solidFill>
                <a:latin typeface="Arial"/>
                <a:ea typeface="Arial"/>
              </a:rPr>
              <a:t>Do: </a:t>
            </a:r>
            <a:r>
              <a:rPr b="0" lang="en" sz="1800" spc="-1" strike="noStrike">
                <a:solidFill>
                  <a:srgbClr val="231f20"/>
                </a:solidFill>
                <a:latin typeface="Arial"/>
                <a:ea typeface="Arial"/>
              </a:rPr>
              <a:t>This stage is where the security policies and methods created in the planning stage are implemented.</a:t>
            </a:r>
            <a:endParaRPr b="0" lang="en-US" sz="1800" spc="-1" strike="noStrike">
              <a:latin typeface="Arial"/>
            </a:endParaRPr>
          </a:p>
          <a:p>
            <a:pPr>
              <a:lnSpc>
                <a:spcPct val="95000"/>
              </a:lnSpc>
              <a:spcBef>
                <a:spcPts val="3101"/>
              </a:spcBef>
              <a:buNone/>
              <a:tabLst>
                <a:tab algn="l" pos="0"/>
              </a:tabLst>
            </a:pPr>
            <a:endParaRPr b="0" lang="en-US" sz="1350" spc="-1" strike="noStrike">
              <a:latin typeface="Arial"/>
            </a:endParaRPr>
          </a:p>
          <a:p>
            <a:pPr>
              <a:lnSpc>
                <a:spcPct val="95000"/>
              </a:lnSpc>
              <a:spcBef>
                <a:spcPts val="1199"/>
              </a:spcBef>
              <a:spcAft>
                <a:spcPts val="1199"/>
              </a:spcAft>
              <a:buNone/>
              <a:tabLst>
                <a:tab algn="l" pos="0"/>
              </a:tabLst>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21</TotalTime>
  <Application>LibreOffice/7.3.5.2$Linux_X86_64 LibreOffice_project/30$Build-2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2022-09-04T10:37:12Z</dcterms:modified>
  <cp:revision>2</cp:revision>
  <dc:subject/>
  <dc:title/>
</cp:coreProperties>
</file>

<file path=docProps/custom.xml><?xml version="1.0" encoding="utf-8"?>
<Properties xmlns="http://schemas.openxmlformats.org/officeDocument/2006/custom-properties" xmlns:vt="http://schemas.openxmlformats.org/officeDocument/2006/docPropsVTypes"/>
</file>